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56" r:id="rId3"/>
    <p:sldId id="258" r:id="rId4"/>
  </p:sldIdLst>
  <p:sldSz cx="18288000" cy="10287000"/>
  <p:notesSz cx="6797675" cy="9926638"/>
  <p:embeddedFontLst>
    <p:embeddedFont>
      <p:font typeface="Calibri" panose="020F0502020204030204" pitchFamily="34" charset="0"/>
      <p:regular r:id="rId5"/>
      <p:bold r:id="rId6"/>
      <p:italic r:id="rId7"/>
      <p:boldItalic r:id="rId8"/>
    </p:embeddedFont>
    <p:embeddedFont>
      <p:font typeface="Canva Sans" panose="020B0604020202020204" charset="0"/>
      <p:regular r:id="rId9"/>
    </p:embeddedFont>
    <p:embeddedFont>
      <p:font typeface="Canva Sans Bold" panose="020B0604020202020204" charset="0"/>
      <p:regular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9" d="100"/>
          <a:sy n="69" d="100"/>
        </p:scale>
        <p:origin x="83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presProps" Target="presProps.xml"/><Relationship Id="rId5" Type="http://schemas.openxmlformats.org/officeDocument/2006/relationships/font" Target="fonts/font1.fntdata"/><Relationship Id="rId10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font" Target="fonts/font5.fntdata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13" Type="http://schemas.openxmlformats.org/officeDocument/2006/relationships/image" Target="../media/image12.svg"/><Relationship Id="rId3" Type="http://schemas.openxmlformats.org/officeDocument/2006/relationships/image" Target="../media/image9.png"/><Relationship Id="rId7" Type="http://schemas.openxmlformats.org/officeDocument/2006/relationships/image" Target="../media/image5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10.png"/><Relationship Id="rId5" Type="http://schemas.openxmlformats.org/officeDocument/2006/relationships/image" Target="../media/image3.svg"/><Relationship Id="rId10" Type="http://schemas.openxmlformats.org/officeDocument/2006/relationships/image" Target="../media/image8.sv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5263" y="57636"/>
            <a:ext cx="18288000" cy="3136188"/>
          </a:xfrm>
          <a:custGeom>
            <a:avLst/>
            <a:gdLst/>
            <a:ahLst/>
            <a:cxnLst/>
            <a:rect l="l" t="t" r="r" b="b"/>
            <a:pathLst>
              <a:path w="18288000" h="3136188">
                <a:moveTo>
                  <a:pt x="0" y="0"/>
                </a:moveTo>
                <a:lnTo>
                  <a:pt x="18288000" y="0"/>
                </a:lnTo>
                <a:lnTo>
                  <a:pt x="18288000" y="3136187"/>
                </a:lnTo>
                <a:lnTo>
                  <a:pt x="0" y="313618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85052" b="-175758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3360107" y="883180"/>
            <a:ext cx="6625063" cy="2377319"/>
            <a:chOff x="0" y="0"/>
            <a:chExt cx="18120756" cy="6502400"/>
          </a:xfrm>
        </p:grpSpPr>
        <p:sp>
          <p:nvSpPr>
            <p:cNvPr id="4" name="Freeform 4"/>
            <p:cNvSpPr/>
            <p:nvPr/>
          </p:nvSpPr>
          <p:spPr>
            <a:xfrm>
              <a:off x="0" y="34281"/>
              <a:ext cx="18121226" cy="6468119"/>
            </a:xfrm>
            <a:custGeom>
              <a:avLst/>
              <a:gdLst/>
              <a:ahLst/>
              <a:cxnLst/>
              <a:rect l="l" t="t" r="r" b="b"/>
              <a:pathLst>
                <a:path w="18121226" h="6468119">
                  <a:moveTo>
                    <a:pt x="0" y="6347704"/>
                  </a:moveTo>
                  <a:lnTo>
                    <a:pt x="0" y="6347704"/>
                  </a:lnTo>
                  <a:cubicBezTo>
                    <a:pt x="0" y="6414207"/>
                    <a:pt x="53912" y="6468119"/>
                    <a:pt x="120415" y="6468119"/>
                  </a:cubicBezTo>
                  <a:lnTo>
                    <a:pt x="18000811" y="6468119"/>
                  </a:lnTo>
                  <a:cubicBezTo>
                    <a:pt x="18067314" y="6468119"/>
                    <a:pt x="18121226" y="6414207"/>
                    <a:pt x="18121226" y="6347704"/>
                  </a:cubicBezTo>
                  <a:lnTo>
                    <a:pt x="18121226" y="6347704"/>
                  </a:lnTo>
                  <a:cubicBezTo>
                    <a:pt x="18121226" y="6272236"/>
                    <a:pt x="18084400" y="6201517"/>
                    <a:pt x="18022570" y="6158247"/>
                  </a:cubicBezTo>
                  <a:lnTo>
                    <a:pt x="9287325" y="45127"/>
                  </a:lnTo>
                  <a:cubicBezTo>
                    <a:pt x="9216743" y="-4268"/>
                    <a:pt x="9125686" y="-13795"/>
                    <a:pt x="9046408" y="19920"/>
                  </a:cubicBezTo>
                  <a:lnTo>
                    <a:pt x="8413068" y="289265"/>
                  </a:lnTo>
                  <a:cubicBezTo>
                    <a:pt x="8208808" y="376132"/>
                    <a:pt x="7913697" y="583025"/>
                    <a:pt x="7758138" y="748415"/>
                  </a:cubicBezTo>
                  <a:lnTo>
                    <a:pt x="7616565" y="898934"/>
                  </a:lnTo>
                  <a:cubicBezTo>
                    <a:pt x="7547345" y="972529"/>
                    <a:pt x="7387996" y="1106712"/>
                    <a:pt x="7304760" y="1161495"/>
                  </a:cubicBezTo>
                  <a:lnTo>
                    <a:pt x="4134298" y="3248194"/>
                  </a:lnTo>
                  <a:cubicBezTo>
                    <a:pt x="3533031" y="3643929"/>
                    <a:pt x="1936142" y="4769187"/>
                    <a:pt x="1359090" y="5203763"/>
                  </a:cubicBezTo>
                  <a:lnTo>
                    <a:pt x="96189" y="6154849"/>
                  </a:lnTo>
                  <a:cubicBezTo>
                    <a:pt x="35621" y="6200463"/>
                    <a:pt x="0" y="6271881"/>
                    <a:pt x="0" y="6347704"/>
                  </a:cubicBezTo>
                  <a:close/>
                </a:path>
              </a:pathLst>
            </a:custGeom>
            <a:solidFill>
              <a:srgbClr val="3F4446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104775"/>
              <a:ext cx="18120756" cy="66071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826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0" y="8897279"/>
            <a:ext cx="7315200" cy="1444752"/>
          </a:xfrm>
          <a:custGeom>
            <a:avLst/>
            <a:gdLst/>
            <a:ahLst/>
            <a:cxnLst/>
            <a:rect l="l" t="t" r="r" b="b"/>
            <a:pathLst>
              <a:path w="7315200" h="1444752">
                <a:moveTo>
                  <a:pt x="0" y="0"/>
                </a:moveTo>
                <a:lnTo>
                  <a:pt x="7315200" y="0"/>
                </a:lnTo>
                <a:lnTo>
                  <a:pt x="7315200" y="1444752"/>
                </a:lnTo>
                <a:lnTo>
                  <a:pt x="0" y="144475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6210879" y="8897279"/>
            <a:ext cx="7315200" cy="1444752"/>
          </a:xfrm>
          <a:custGeom>
            <a:avLst/>
            <a:gdLst/>
            <a:ahLst/>
            <a:cxnLst/>
            <a:rect l="l" t="t" r="r" b="b"/>
            <a:pathLst>
              <a:path w="7315200" h="1444752">
                <a:moveTo>
                  <a:pt x="0" y="0"/>
                </a:moveTo>
                <a:lnTo>
                  <a:pt x="7315200" y="0"/>
                </a:lnTo>
                <a:lnTo>
                  <a:pt x="7315200" y="1444752"/>
                </a:lnTo>
                <a:lnTo>
                  <a:pt x="0" y="144475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8" name="Group 8"/>
          <p:cNvGrpSpPr/>
          <p:nvPr/>
        </p:nvGrpSpPr>
        <p:grpSpPr>
          <a:xfrm>
            <a:off x="2727080" y="3119664"/>
            <a:ext cx="7736364" cy="7167336"/>
            <a:chOff x="0" y="0"/>
            <a:chExt cx="2037561" cy="1887693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037561" cy="1887693"/>
            </a:xfrm>
            <a:custGeom>
              <a:avLst/>
              <a:gdLst/>
              <a:ahLst/>
              <a:cxnLst/>
              <a:rect l="l" t="t" r="r" b="b"/>
              <a:pathLst>
                <a:path w="2037561" h="1887693">
                  <a:moveTo>
                    <a:pt x="0" y="0"/>
                  </a:moveTo>
                  <a:lnTo>
                    <a:pt x="2037561" y="0"/>
                  </a:lnTo>
                  <a:lnTo>
                    <a:pt x="2037561" y="1887693"/>
                  </a:lnTo>
                  <a:lnTo>
                    <a:pt x="0" y="1887693"/>
                  </a:lnTo>
                  <a:close/>
                </a:path>
              </a:pathLst>
            </a:custGeom>
            <a:solidFill>
              <a:srgbClr val="3F444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57150"/>
              <a:ext cx="2037561" cy="19448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500"/>
                </a:lnSpc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 rot="-5400000">
            <a:off x="2393050" y="1340381"/>
            <a:ext cx="2181680" cy="1562317"/>
          </a:xfrm>
          <a:custGeom>
            <a:avLst/>
            <a:gdLst/>
            <a:ahLst/>
            <a:cxnLst/>
            <a:rect l="l" t="t" r="r" b="b"/>
            <a:pathLst>
              <a:path w="2181680" h="1562317">
                <a:moveTo>
                  <a:pt x="0" y="0"/>
                </a:moveTo>
                <a:lnTo>
                  <a:pt x="2181680" y="0"/>
                </a:lnTo>
                <a:lnTo>
                  <a:pt x="2181680" y="1562317"/>
                </a:lnTo>
                <a:lnTo>
                  <a:pt x="0" y="156231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825233" t="-1105135" r="-310300" b="-6299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3212921" y="9110300"/>
            <a:ext cx="6853335" cy="740229"/>
          </a:xfrm>
          <a:custGeom>
            <a:avLst/>
            <a:gdLst/>
            <a:ahLst/>
            <a:cxnLst/>
            <a:rect l="l" t="t" r="r" b="b"/>
            <a:pathLst>
              <a:path w="6853335" h="740229">
                <a:moveTo>
                  <a:pt x="0" y="0"/>
                </a:moveTo>
                <a:lnTo>
                  <a:pt x="6853335" y="0"/>
                </a:lnTo>
                <a:lnTo>
                  <a:pt x="6853335" y="740228"/>
                </a:lnTo>
                <a:lnTo>
                  <a:pt x="0" y="74022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01129" t="-183198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3212921" y="7345294"/>
            <a:ext cx="6853335" cy="740229"/>
          </a:xfrm>
          <a:custGeom>
            <a:avLst/>
            <a:gdLst/>
            <a:ahLst/>
            <a:cxnLst/>
            <a:rect l="l" t="t" r="r" b="b"/>
            <a:pathLst>
              <a:path w="6853335" h="740229">
                <a:moveTo>
                  <a:pt x="0" y="0"/>
                </a:moveTo>
                <a:lnTo>
                  <a:pt x="6853335" y="0"/>
                </a:lnTo>
                <a:lnTo>
                  <a:pt x="6853335" y="740229"/>
                </a:lnTo>
                <a:lnTo>
                  <a:pt x="0" y="74022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01129" t="-183198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 rot="2700000">
            <a:off x="5594143" y="2301834"/>
            <a:ext cx="6971363" cy="740229"/>
          </a:xfrm>
          <a:custGeom>
            <a:avLst/>
            <a:gdLst/>
            <a:ahLst/>
            <a:cxnLst/>
            <a:rect l="l" t="t" r="r" b="b"/>
            <a:pathLst>
              <a:path w="6971363" h="740229">
                <a:moveTo>
                  <a:pt x="0" y="0"/>
                </a:moveTo>
                <a:lnTo>
                  <a:pt x="6971363" y="0"/>
                </a:lnTo>
                <a:lnTo>
                  <a:pt x="6971363" y="740228"/>
                </a:lnTo>
                <a:lnTo>
                  <a:pt x="0" y="74022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195120" t="-1831987" r="-910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>
            <a:off x="5353017" y="2188998"/>
            <a:ext cx="2775141" cy="635844"/>
          </a:xfrm>
          <a:custGeom>
            <a:avLst/>
            <a:gdLst/>
            <a:ahLst/>
            <a:cxnLst/>
            <a:rect l="l" t="t" r="r" b="b"/>
            <a:pathLst>
              <a:path w="2775141" h="635844">
                <a:moveTo>
                  <a:pt x="0" y="0"/>
                </a:moveTo>
                <a:lnTo>
                  <a:pt x="2775140" y="0"/>
                </a:lnTo>
                <a:lnTo>
                  <a:pt x="2775140" y="635845"/>
                </a:lnTo>
                <a:lnTo>
                  <a:pt x="0" y="63584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432720" t="-1831987" r="-106064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>
            <a:off x="5024227" y="8228398"/>
            <a:ext cx="1482515" cy="740229"/>
          </a:xfrm>
          <a:custGeom>
            <a:avLst/>
            <a:gdLst/>
            <a:ahLst/>
            <a:cxnLst/>
            <a:rect l="l" t="t" r="r" b="b"/>
            <a:pathLst>
              <a:path w="1482515" h="740229">
                <a:moveTo>
                  <a:pt x="0" y="0"/>
                </a:moveTo>
                <a:lnTo>
                  <a:pt x="1482514" y="0"/>
                </a:lnTo>
                <a:lnTo>
                  <a:pt x="1482514" y="740229"/>
                </a:lnTo>
                <a:lnTo>
                  <a:pt x="0" y="74022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929775" t="-1831987" r="-36227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Freeform 17"/>
          <p:cNvSpPr/>
          <p:nvPr/>
        </p:nvSpPr>
        <p:spPr>
          <a:xfrm>
            <a:off x="6835532" y="8228398"/>
            <a:ext cx="1482515" cy="740229"/>
          </a:xfrm>
          <a:custGeom>
            <a:avLst/>
            <a:gdLst/>
            <a:ahLst/>
            <a:cxnLst/>
            <a:rect l="l" t="t" r="r" b="b"/>
            <a:pathLst>
              <a:path w="1482515" h="740229">
                <a:moveTo>
                  <a:pt x="0" y="0"/>
                </a:moveTo>
                <a:lnTo>
                  <a:pt x="1482514" y="0"/>
                </a:lnTo>
                <a:lnTo>
                  <a:pt x="1482514" y="740229"/>
                </a:lnTo>
                <a:lnTo>
                  <a:pt x="0" y="74022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929775" t="-1831987" r="-36227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Freeform 18"/>
          <p:cNvSpPr/>
          <p:nvPr/>
        </p:nvSpPr>
        <p:spPr>
          <a:xfrm>
            <a:off x="8583741" y="8228398"/>
            <a:ext cx="1482515" cy="740229"/>
          </a:xfrm>
          <a:custGeom>
            <a:avLst/>
            <a:gdLst/>
            <a:ahLst/>
            <a:cxnLst/>
            <a:rect l="l" t="t" r="r" b="b"/>
            <a:pathLst>
              <a:path w="1482515" h="740229">
                <a:moveTo>
                  <a:pt x="0" y="0"/>
                </a:moveTo>
                <a:lnTo>
                  <a:pt x="1482515" y="0"/>
                </a:lnTo>
                <a:lnTo>
                  <a:pt x="1482515" y="740229"/>
                </a:lnTo>
                <a:lnTo>
                  <a:pt x="0" y="74022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929775" t="-1831987" r="-36227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" name="Freeform 19"/>
          <p:cNvSpPr/>
          <p:nvPr/>
        </p:nvSpPr>
        <p:spPr>
          <a:xfrm>
            <a:off x="3212921" y="8228398"/>
            <a:ext cx="1482515" cy="740229"/>
          </a:xfrm>
          <a:custGeom>
            <a:avLst/>
            <a:gdLst/>
            <a:ahLst/>
            <a:cxnLst/>
            <a:rect l="l" t="t" r="r" b="b"/>
            <a:pathLst>
              <a:path w="1482515" h="740229">
                <a:moveTo>
                  <a:pt x="0" y="0"/>
                </a:moveTo>
                <a:lnTo>
                  <a:pt x="1482515" y="0"/>
                </a:lnTo>
                <a:lnTo>
                  <a:pt x="1482515" y="740229"/>
                </a:lnTo>
                <a:lnTo>
                  <a:pt x="0" y="74022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929775" t="-1831987" r="-36227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1" name="Freeform 21"/>
          <p:cNvSpPr/>
          <p:nvPr/>
        </p:nvSpPr>
        <p:spPr>
          <a:xfrm>
            <a:off x="5024227" y="6460671"/>
            <a:ext cx="1482515" cy="740229"/>
          </a:xfrm>
          <a:custGeom>
            <a:avLst/>
            <a:gdLst/>
            <a:ahLst/>
            <a:cxnLst/>
            <a:rect l="l" t="t" r="r" b="b"/>
            <a:pathLst>
              <a:path w="1482515" h="740229">
                <a:moveTo>
                  <a:pt x="0" y="0"/>
                </a:moveTo>
                <a:lnTo>
                  <a:pt x="1482514" y="0"/>
                </a:lnTo>
                <a:lnTo>
                  <a:pt x="1482514" y="740229"/>
                </a:lnTo>
                <a:lnTo>
                  <a:pt x="0" y="74022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929775" t="-1831987" r="-36227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2" name="Freeform 22"/>
          <p:cNvSpPr/>
          <p:nvPr/>
        </p:nvSpPr>
        <p:spPr>
          <a:xfrm>
            <a:off x="8583741" y="6460671"/>
            <a:ext cx="1482515" cy="740229"/>
          </a:xfrm>
          <a:custGeom>
            <a:avLst/>
            <a:gdLst/>
            <a:ahLst/>
            <a:cxnLst/>
            <a:rect l="l" t="t" r="r" b="b"/>
            <a:pathLst>
              <a:path w="1482515" h="740229">
                <a:moveTo>
                  <a:pt x="0" y="0"/>
                </a:moveTo>
                <a:lnTo>
                  <a:pt x="1482515" y="0"/>
                </a:lnTo>
                <a:lnTo>
                  <a:pt x="1482515" y="740229"/>
                </a:lnTo>
                <a:lnTo>
                  <a:pt x="0" y="74022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929775" t="-1831987" r="-36227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3" name="Freeform 23"/>
          <p:cNvSpPr/>
          <p:nvPr/>
        </p:nvSpPr>
        <p:spPr>
          <a:xfrm>
            <a:off x="3212921" y="6460671"/>
            <a:ext cx="1482515" cy="740229"/>
          </a:xfrm>
          <a:custGeom>
            <a:avLst/>
            <a:gdLst/>
            <a:ahLst/>
            <a:cxnLst/>
            <a:rect l="l" t="t" r="r" b="b"/>
            <a:pathLst>
              <a:path w="1482515" h="740229">
                <a:moveTo>
                  <a:pt x="0" y="0"/>
                </a:moveTo>
                <a:lnTo>
                  <a:pt x="1482515" y="0"/>
                </a:lnTo>
                <a:lnTo>
                  <a:pt x="1482515" y="740229"/>
                </a:lnTo>
                <a:lnTo>
                  <a:pt x="0" y="74022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929775" t="-1831987" r="-36227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4" name="Freeform 24"/>
          <p:cNvSpPr/>
          <p:nvPr/>
        </p:nvSpPr>
        <p:spPr>
          <a:xfrm>
            <a:off x="6803984" y="6471557"/>
            <a:ext cx="1482515" cy="740229"/>
          </a:xfrm>
          <a:custGeom>
            <a:avLst/>
            <a:gdLst/>
            <a:ahLst/>
            <a:cxnLst/>
            <a:rect l="l" t="t" r="r" b="b"/>
            <a:pathLst>
              <a:path w="1482515" h="740229">
                <a:moveTo>
                  <a:pt x="0" y="0"/>
                </a:moveTo>
                <a:lnTo>
                  <a:pt x="1482515" y="0"/>
                </a:lnTo>
                <a:lnTo>
                  <a:pt x="1482515" y="740229"/>
                </a:lnTo>
                <a:lnTo>
                  <a:pt x="0" y="74022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929775" t="-1831987" r="-36227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5" name="Freeform 25"/>
          <p:cNvSpPr/>
          <p:nvPr/>
        </p:nvSpPr>
        <p:spPr>
          <a:xfrm>
            <a:off x="3195004" y="5509327"/>
            <a:ext cx="6853335" cy="740229"/>
          </a:xfrm>
          <a:custGeom>
            <a:avLst/>
            <a:gdLst/>
            <a:ahLst/>
            <a:cxnLst/>
            <a:rect l="l" t="t" r="r" b="b"/>
            <a:pathLst>
              <a:path w="6853335" h="740229">
                <a:moveTo>
                  <a:pt x="0" y="0"/>
                </a:moveTo>
                <a:lnTo>
                  <a:pt x="6853335" y="0"/>
                </a:lnTo>
                <a:lnTo>
                  <a:pt x="6853335" y="740228"/>
                </a:lnTo>
                <a:lnTo>
                  <a:pt x="0" y="74022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01129" t="-183198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6" name="Freeform 26"/>
          <p:cNvSpPr/>
          <p:nvPr/>
        </p:nvSpPr>
        <p:spPr>
          <a:xfrm>
            <a:off x="8609210" y="4662714"/>
            <a:ext cx="1482515" cy="740229"/>
          </a:xfrm>
          <a:custGeom>
            <a:avLst/>
            <a:gdLst/>
            <a:ahLst/>
            <a:cxnLst/>
            <a:rect l="l" t="t" r="r" b="b"/>
            <a:pathLst>
              <a:path w="1482515" h="740229">
                <a:moveTo>
                  <a:pt x="0" y="0"/>
                </a:moveTo>
                <a:lnTo>
                  <a:pt x="1482515" y="0"/>
                </a:lnTo>
                <a:lnTo>
                  <a:pt x="1482515" y="740229"/>
                </a:lnTo>
                <a:lnTo>
                  <a:pt x="0" y="74022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929775" t="-1831987" r="-362277" b="-117174"/>
            </a:stretch>
          </a:blipFill>
        </p:spPr>
        <p:txBody>
          <a:bodyPr/>
          <a:lstStyle/>
          <a:p>
            <a:endParaRPr lang="en-GB" sz="1600"/>
          </a:p>
        </p:txBody>
      </p:sp>
      <p:sp>
        <p:nvSpPr>
          <p:cNvPr id="27" name="Freeform 27"/>
          <p:cNvSpPr/>
          <p:nvPr/>
        </p:nvSpPr>
        <p:spPr>
          <a:xfrm>
            <a:off x="6753147" y="4658179"/>
            <a:ext cx="1482515" cy="740229"/>
          </a:xfrm>
          <a:custGeom>
            <a:avLst/>
            <a:gdLst/>
            <a:ahLst/>
            <a:cxnLst/>
            <a:rect l="l" t="t" r="r" b="b"/>
            <a:pathLst>
              <a:path w="1482515" h="740229">
                <a:moveTo>
                  <a:pt x="0" y="0"/>
                </a:moveTo>
                <a:lnTo>
                  <a:pt x="1482515" y="0"/>
                </a:lnTo>
                <a:lnTo>
                  <a:pt x="1482515" y="740228"/>
                </a:lnTo>
                <a:lnTo>
                  <a:pt x="0" y="74022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929775" t="-1831987" r="-36227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8" name="Freeform 28"/>
          <p:cNvSpPr/>
          <p:nvPr/>
        </p:nvSpPr>
        <p:spPr>
          <a:xfrm>
            <a:off x="5003639" y="4658179"/>
            <a:ext cx="1482515" cy="740229"/>
          </a:xfrm>
          <a:custGeom>
            <a:avLst/>
            <a:gdLst/>
            <a:ahLst/>
            <a:cxnLst/>
            <a:rect l="l" t="t" r="r" b="b"/>
            <a:pathLst>
              <a:path w="1482515" h="740229">
                <a:moveTo>
                  <a:pt x="0" y="0"/>
                </a:moveTo>
                <a:lnTo>
                  <a:pt x="1482514" y="0"/>
                </a:lnTo>
                <a:lnTo>
                  <a:pt x="1482514" y="740228"/>
                </a:lnTo>
                <a:lnTo>
                  <a:pt x="0" y="74022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929775" t="-1831987" r="-36227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9" name="Freeform 29"/>
          <p:cNvSpPr/>
          <p:nvPr/>
        </p:nvSpPr>
        <p:spPr>
          <a:xfrm>
            <a:off x="3229051" y="4658179"/>
            <a:ext cx="1482515" cy="740229"/>
          </a:xfrm>
          <a:custGeom>
            <a:avLst/>
            <a:gdLst/>
            <a:ahLst/>
            <a:cxnLst/>
            <a:rect l="l" t="t" r="r" b="b"/>
            <a:pathLst>
              <a:path w="1482515" h="740229">
                <a:moveTo>
                  <a:pt x="0" y="0"/>
                </a:moveTo>
                <a:lnTo>
                  <a:pt x="1482515" y="0"/>
                </a:lnTo>
                <a:lnTo>
                  <a:pt x="1482515" y="740228"/>
                </a:lnTo>
                <a:lnTo>
                  <a:pt x="0" y="74022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929775" t="-1831987" r="-36227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0" name="Freeform 30"/>
          <p:cNvSpPr/>
          <p:nvPr/>
        </p:nvSpPr>
        <p:spPr>
          <a:xfrm>
            <a:off x="3195003" y="3773556"/>
            <a:ext cx="6853335" cy="740229"/>
          </a:xfrm>
          <a:custGeom>
            <a:avLst/>
            <a:gdLst/>
            <a:ahLst/>
            <a:cxnLst/>
            <a:rect l="l" t="t" r="r" b="b"/>
            <a:pathLst>
              <a:path w="6853335" h="740229">
                <a:moveTo>
                  <a:pt x="0" y="0"/>
                </a:moveTo>
                <a:lnTo>
                  <a:pt x="6853335" y="0"/>
                </a:lnTo>
                <a:lnTo>
                  <a:pt x="6853335" y="740229"/>
                </a:lnTo>
                <a:lnTo>
                  <a:pt x="0" y="74022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01129" t="-183198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2" name="Freeform 32"/>
          <p:cNvSpPr/>
          <p:nvPr/>
        </p:nvSpPr>
        <p:spPr>
          <a:xfrm>
            <a:off x="5968074" y="2929845"/>
            <a:ext cx="1482515" cy="740229"/>
          </a:xfrm>
          <a:custGeom>
            <a:avLst/>
            <a:gdLst/>
            <a:ahLst/>
            <a:cxnLst/>
            <a:rect l="l" t="t" r="r" b="b"/>
            <a:pathLst>
              <a:path w="1482515" h="740229">
                <a:moveTo>
                  <a:pt x="0" y="0"/>
                </a:moveTo>
                <a:lnTo>
                  <a:pt x="1482515" y="0"/>
                </a:lnTo>
                <a:lnTo>
                  <a:pt x="1482515" y="740228"/>
                </a:lnTo>
                <a:lnTo>
                  <a:pt x="0" y="74022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929775" t="-1831987" r="-36227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3" name="Freeform 33"/>
          <p:cNvSpPr/>
          <p:nvPr/>
        </p:nvSpPr>
        <p:spPr>
          <a:xfrm>
            <a:off x="7545241" y="2939370"/>
            <a:ext cx="1482515" cy="740229"/>
          </a:xfrm>
          <a:custGeom>
            <a:avLst/>
            <a:gdLst/>
            <a:ahLst/>
            <a:cxnLst/>
            <a:rect l="l" t="t" r="r" b="b"/>
            <a:pathLst>
              <a:path w="1482515" h="740229">
                <a:moveTo>
                  <a:pt x="0" y="0"/>
                </a:moveTo>
                <a:lnTo>
                  <a:pt x="1482515" y="0"/>
                </a:lnTo>
                <a:lnTo>
                  <a:pt x="1482515" y="740228"/>
                </a:lnTo>
                <a:lnTo>
                  <a:pt x="0" y="74022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929775" t="-1831987" r="-36227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4" name="Freeform 34"/>
          <p:cNvSpPr/>
          <p:nvPr/>
        </p:nvSpPr>
        <p:spPr>
          <a:xfrm>
            <a:off x="4379711" y="2921729"/>
            <a:ext cx="1482515" cy="740229"/>
          </a:xfrm>
          <a:custGeom>
            <a:avLst/>
            <a:gdLst/>
            <a:ahLst/>
            <a:cxnLst/>
            <a:rect l="l" t="t" r="r" b="b"/>
            <a:pathLst>
              <a:path w="1482515" h="740229">
                <a:moveTo>
                  <a:pt x="0" y="0"/>
                </a:moveTo>
                <a:lnTo>
                  <a:pt x="1482515" y="0"/>
                </a:lnTo>
                <a:lnTo>
                  <a:pt x="1482515" y="740228"/>
                </a:lnTo>
                <a:lnTo>
                  <a:pt x="0" y="74022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929775" t="-1831987" r="-36227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5" name="Freeform 35"/>
          <p:cNvSpPr/>
          <p:nvPr/>
        </p:nvSpPr>
        <p:spPr>
          <a:xfrm rot="-2373914">
            <a:off x="1202771" y="2084614"/>
            <a:ext cx="6789849" cy="740229"/>
          </a:xfrm>
          <a:custGeom>
            <a:avLst/>
            <a:gdLst/>
            <a:ahLst/>
            <a:cxnLst/>
            <a:rect l="l" t="t" r="r" b="b"/>
            <a:pathLst>
              <a:path w="6789849" h="740229">
                <a:moveTo>
                  <a:pt x="0" y="0"/>
                </a:moveTo>
                <a:lnTo>
                  <a:pt x="6789849" y="0"/>
                </a:lnTo>
                <a:lnTo>
                  <a:pt x="6789849" y="740229"/>
                </a:lnTo>
                <a:lnTo>
                  <a:pt x="0" y="74022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03009" t="-1831987" r="-935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6" name="Freeform 36"/>
          <p:cNvSpPr/>
          <p:nvPr/>
        </p:nvSpPr>
        <p:spPr>
          <a:xfrm>
            <a:off x="10972800" y="9014895"/>
            <a:ext cx="7315200" cy="1444752"/>
          </a:xfrm>
          <a:custGeom>
            <a:avLst/>
            <a:gdLst/>
            <a:ahLst/>
            <a:cxnLst/>
            <a:rect l="l" t="t" r="r" b="b"/>
            <a:pathLst>
              <a:path w="7315200" h="1444752">
                <a:moveTo>
                  <a:pt x="0" y="0"/>
                </a:moveTo>
                <a:lnTo>
                  <a:pt x="7315200" y="0"/>
                </a:lnTo>
                <a:lnTo>
                  <a:pt x="7315200" y="1444752"/>
                </a:lnTo>
                <a:lnTo>
                  <a:pt x="0" y="144475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7" name="Freeform 37"/>
          <p:cNvSpPr/>
          <p:nvPr/>
        </p:nvSpPr>
        <p:spPr>
          <a:xfrm>
            <a:off x="10711094" y="1076171"/>
            <a:ext cx="2968437" cy="2890516"/>
          </a:xfrm>
          <a:custGeom>
            <a:avLst/>
            <a:gdLst/>
            <a:ahLst/>
            <a:cxnLst/>
            <a:rect l="l" t="t" r="r" b="b"/>
            <a:pathLst>
              <a:path w="2968437" h="2890516">
                <a:moveTo>
                  <a:pt x="0" y="0"/>
                </a:moveTo>
                <a:lnTo>
                  <a:pt x="2968437" y="0"/>
                </a:lnTo>
                <a:lnTo>
                  <a:pt x="2968437" y="2890516"/>
                </a:lnTo>
                <a:lnTo>
                  <a:pt x="0" y="289051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8" name="Freeform 38"/>
          <p:cNvSpPr/>
          <p:nvPr/>
        </p:nvSpPr>
        <p:spPr>
          <a:xfrm>
            <a:off x="13301894" y="2001674"/>
            <a:ext cx="5647992" cy="8141249"/>
          </a:xfrm>
          <a:custGeom>
            <a:avLst/>
            <a:gdLst/>
            <a:ahLst/>
            <a:cxnLst/>
            <a:rect l="l" t="t" r="r" b="b"/>
            <a:pathLst>
              <a:path w="5647992" h="8141249">
                <a:moveTo>
                  <a:pt x="0" y="0"/>
                </a:moveTo>
                <a:lnTo>
                  <a:pt x="5647991" y="0"/>
                </a:lnTo>
                <a:lnTo>
                  <a:pt x="5647991" y="8141249"/>
                </a:lnTo>
                <a:lnTo>
                  <a:pt x="0" y="814124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9" name="TextBox 39"/>
          <p:cNvSpPr txBox="1"/>
          <p:nvPr/>
        </p:nvSpPr>
        <p:spPr>
          <a:xfrm>
            <a:off x="4711566" y="9156882"/>
            <a:ext cx="3897644" cy="54111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24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LOVING RELATIONSHIPS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6111497" y="7393078"/>
            <a:ext cx="1056184" cy="5543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28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PLAY</a:t>
            </a:r>
            <a:endParaRPr lang="en-US" sz="3399" dirty="0">
              <a:solidFill>
                <a:srgbClr val="FFFFFF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41" name="TextBox 41"/>
          <p:cNvSpPr txBox="1"/>
          <p:nvPr/>
        </p:nvSpPr>
        <p:spPr>
          <a:xfrm>
            <a:off x="3360107" y="8284505"/>
            <a:ext cx="1188145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5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1:1 time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5101556" y="8284505"/>
            <a:ext cx="1384598" cy="4028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0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affection</a:t>
            </a:r>
            <a:endParaRPr lang="en-US" sz="2500" dirty="0">
              <a:solidFill>
                <a:srgbClr val="FFFFFF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43" name="TextBox 43"/>
          <p:cNvSpPr txBox="1"/>
          <p:nvPr/>
        </p:nvSpPr>
        <p:spPr>
          <a:xfrm>
            <a:off x="7069577" y="8284505"/>
            <a:ext cx="1112341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4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routine</a:t>
            </a:r>
            <a:endParaRPr lang="en-US" sz="2500" dirty="0">
              <a:solidFill>
                <a:srgbClr val="FFFFFF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44" name="TextBox 44"/>
          <p:cNvSpPr txBox="1"/>
          <p:nvPr/>
        </p:nvSpPr>
        <p:spPr>
          <a:xfrm>
            <a:off x="8715765" y="8284505"/>
            <a:ext cx="1269405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4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respond</a:t>
            </a:r>
            <a:endParaRPr lang="en-US" sz="2500" dirty="0">
              <a:solidFill>
                <a:srgbClr val="FFFFFF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45" name="TextBox 45"/>
          <p:cNvSpPr txBox="1"/>
          <p:nvPr/>
        </p:nvSpPr>
        <p:spPr>
          <a:xfrm>
            <a:off x="3229051" y="6524172"/>
            <a:ext cx="1347391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4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interests</a:t>
            </a:r>
            <a:endParaRPr lang="en-US" sz="2500" dirty="0">
              <a:solidFill>
                <a:srgbClr val="FFFFFF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46" name="TextBox 46"/>
          <p:cNvSpPr txBox="1"/>
          <p:nvPr/>
        </p:nvSpPr>
        <p:spPr>
          <a:xfrm>
            <a:off x="5288541" y="6478134"/>
            <a:ext cx="922338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5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join in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7232351" y="6474732"/>
            <a:ext cx="688876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4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time</a:t>
            </a:r>
            <a:endParaRPr lang="en-US" sz="2500" dirty="0">
              <a:solidFill>
                <a:srgbClr val="FFFFFF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48" name="TextBox 48"/>
          <p:cNvSpPr txBox="1"/>
          <p:nvPr/>
        </p:nvSpPr>
        <p:spPr>
          <a:xfrm>
            <a:off x="9048648" y="6409872"/>
            <a:ext cx="559197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5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talk</a:t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4375274" y="5592399"/>
            <a:ext cx="4560888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2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TALKING</a:t>
            </a:r>
            <a:r>
              <a:rPr lang="en-US" sz="36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&amp; </a:t>
            </a:r>
            <a:r>
              <a:rPr lang="en-US" sz="3399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LISTENING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615049" y="4788354"/>
            <a:ext cx="678259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4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chat</a:t>
            </a:r>
            <a:endParaRPr lang="en-US" sz="2500" dirty="0">
              <a:solidFill>
                <a:srgbClr val="FFFFFF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51" name="TextBox 51"/>
          <p:cNvSpPr txBox="1"/>
          <p:nvPr/>
        </p:nvSpPr>
        <p:spPr>
          <a:xfrm>
            <a:off x="5353017" y="4788354"/>
            <a:ext cx="615057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5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sing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6803984" y="4783818"/>
            <a:ext cx="1324174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4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describe</a:t>
            </a:r>
            <a:endParaRPr lang="en-US" sz="2500" dirty="0">
              <a:solidFill>
                <a:srgbClr val="FFFFFF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53" name="TextBox 53"/>
          <p:cNvSpPr txBox="1"/>
          <p:nvPr/>
        </p:nvSpPr>
        <p:spPr>
          <a:xfrm>
            <a:off x="8888591" y="4783818"/>
            <a:ext cx="737691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4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calm</a:t>
            </a:r>
            <a:endParaRPr lang="en-US" sz="2500" dirty="0">
              <a:solidFill>
                <a:srgbClr val="FFFFFF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54" name="TextBox 54"/>
          <p:cNvSpPr txBox="1"/>
          <p:nvPr/>
        </p:nvSpPr>
        <p:spPr>
          <a:xfrm>
            <a:off x="5829888" y="3792039"/>
            <a:ext cx="1941810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2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READING</a:t>
            </a:r>
            <a:endParaRPr lang="en-US" sz="3399" dirty="0">
              <a:solidFill>
                <a:srgbClr val="FFFFFF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55" name="TextBox 55"/>
          <p:cNvSpPr txBox="1"/>
          <p:nvPr/>
        </p:nvSpPr>
        <p:spPr>
          <a:xfrm>
            <a:off x="4560382" y="3016047"/>
            <a:ext cx="1121172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4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re-read</a:t>
            </a:r>
            <a:endParaRPr lang="en-US" sz="2500" dirty="0">
              <a:solidFill>
                <a:srgbClr val="FFFFFF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56" name="TextBox 56"/>
          <p:cNvSpPr txBox="1"/>
          <p:nvPr/>
        </p:nvSpPr>
        <p:spPr>
          <a:xfrm>
            <a:off x="6002989" y="3092314"/>
            <a:ext cx="1431330" cy="406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60"/>
              </a:lnSpc>
            </a:pPr>
            <a:r>
              <a:rPr lang="en-US" sz="20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every</a:t>
            </a:r>
            <a:r>
              <a:rPr lang="en-US" sz="24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day</a:t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7612514" y="3055484"/>
            <a:ext cx="1347391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4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interests</a:t>
            </a:r>
            <a:endParaRPr lang="en-US" sz="2500" dirty="0">
              <a:solidFill>
                <a:srgbClr val="FFFFFF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58" name="TextBox 58"/>
          <p:cNvSpPr txBox="1"/>
          <p:nvPr/>
        </p:nvSpPr>
        <p:spPr>
          <a:xfrm>
            <a:off x="5504578" y="2240148"/>
            <a:ext cx="2497138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4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INDEPENDENCE</a:t>
            </a:r>
            <a:endParaRPr lang="en-US" sz="2500" dirty="0">
              <a:solidFill>
                <a:srgbClr val="FFFFFF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59" name="TextBox 59"/>
          <p:cNvSpPr txBox="1"/>
          <p:nvPr/>
        </p:nvSpPr>
        <p:spPr>
          <a:xfrm rot="-2333984">
            <a:off x="2162262" y="2205290"/>
            <a:ext cx="4560888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EXPERIENCES</a:t>
            </a:r>
          </a:p>
        </p:txBody>
      </p:sp>
      <p:sp>
        <p:nvSpPr>
          <p:cNvPr id="60" name="TextBox 60"/>
          <p:cNvSpPr txBox="1"/>
          <p:nvPr/>
        </p:nvSpPr>
        <p:spPr>
          <a:xfrm rot="2700000">
            <a:off x="7000566" y="2511074"/>
            <a:ext cx="4560888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ATTENDANCE</a:t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2727080" y="1757199"/>
            <a:ext cx="1461393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400" b="1" u="sng" dirty="0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SUCCESS</a:t>
            </a:r>
            <a:endParaRPr lang="en-US" sz="2500" b="1" u="sng" dirty="0">
              <a:solidFill>
                <a:srgbClr val="FFFFFF"/>
              </a:solidFill>
              <a:latin typeface="Canva Sans Bold"/>
              <a:ea typeface="Canva Sans Bold"/>
              <a:cs typeface="Canva Sans Bold"/>
              <a:sym typeface="Canva Sans Bold"/>
            </a:endParaRPr>
          </a:p>
        </p:txBody>
      </p:sp>
      <p:sp>
        <p:nvSpPr>
          <p:cNvPr id="62" name="TextBox 62"/>
          <p:cNvSpPr txBox="1"/>
          <p:nvPr/>
        </p:nvSpPr>
        <p:spPr>
          <a:xfrm>
            <a:off x="9607844" y="392007"/>
            <a:ext cx="7381776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Building a Strong Brain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2" grpId="0" animBg="1"/>
      <p:bldP spid="33" grpId="0" animBg="1"/>
      <p:bldP spid="34" grpId="0" animBg="1"/>
      <p:bldP spid="35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5263" y="57636"/>
            <a:ext cx="18288000" cy="3136188"/>
          </a:xfrm>
          <a:custGeom>
            <a:avLst/>
            <a:gdLst/>
            <a:ahLst/>
            <a:cxnLst/>
            <a:rect l="l" t="t" r="r" b="b"/>
            <a:pathLst>
              <a:path w="18288000" h="3136188">
                <a:moveTo>
                  <a:pt x="0" y="0"/>
                </a:moveTo>
                <a:lnTo>
                  <a:pt x="18288000" y="0"/>
                </a:lnTo>
                <a:lnTo>
                  <a:pt x="18288000" y="3136187"/>
                </a:lnTo>
                <a:lnTo>
                  <a:pt x="0" y="313618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85052" b="-175758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9341" y="57636"/>
            <a:ext cx="18278659" cy="3085388"/>
          </a:xfrm>
          <a:custGeom>
            <a:avLst/>
            <a:gdLst/>
            <a:ahLst/>
            <a:cxnLst/>
            <a:rect l="l" t="t" r="r" b="b"/>
            <a:pathLst>
              <a:path w="18278659" h="3085388">
                <a:moveTo>
                  <a:pt x="0" y="0"/>
                </a:moveTo>
                <a:lnTo>
                  <a:pt x="18278659" y="0"/>
                </a:lnTo>
                <a:lnTo>
                  <a:pt x="18278659" y="3085388"/>
                </a:lnTo>
                <a:lnTo>
                  <a:pt x="0" y="308538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89" r="-189" b="-223352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4" name="Group 4"/>
          <p:cNvGrpSpPr/>
          <p:nvPr/>
        </p:nvGrpSpPr>
        <p:grpSpPr>
          <a:xfrm>
            <a:off x="3360107" y="883180"/>
            <a:ext cx="6625063" cy="2377319"/>
            <a:chOff x="0" y="0"/>
            <a:chExt cx="18120756" cy="6502400"/>
          </a:xfrm>
        </p:grpSpPr>
        <p:sp>
          <p:nvSpPr>
            <p:cNvPr id="5" name="Freeform 5"/>
            <p:cNvSpPr/>
            <p:nvPr/>
          </p:nvSpPr>
          <p:spPr>
            <a:xfrm>
              <a:off x="0" y="34281"/>
              <a:ext cx="18121226" cy="6468119"/>
            </a:xfrm>
            <a:custGeom>
              <a:avLst/>
              <a:gdLst/>
              <a:ahLst/>
              <a:cxnLst/>
              <a:rect l="l" t="t" r="r" b="b"/>
              <a:pathLst>
                <a:path w="18121226" h="6468119">
                  <a:moveTo>
                    <a:pt x="0" y="6347704"/>
                  </a:moveTo>
                  <a:lnTo>
                    <a:pt x="0" y="6347704"/>
                  </a:lnTo>
                  <a:cubicBezTo>
                    <a:pt x="0" y="6414207"/>
                    <a:pt x="53912" y="6468119"/>
                    <a:pt x="120415" y="6468119"/>
                  </a:cubicBezTo>
                  <a:lnTo>
                    <a:pt x="18000811" y="6468119"/>
                  </a:lnTo>
                  <a:cubicBezTo>
                    <a:pt x="18067314" y="6468119"/>
                    <a:pt x="18121226" y="6414207"/>
                    <a:pt x="18121226" y="6347704"/>
                  </a:cubicBezTo>
                  <a:lnTo>
                    <a:pt x="18121226" y="6347704"/>
                  </a:lnTo>
                  <a:cubicBezTo>
                    <a:pt x="18121226" y="6272236"/>
                    <a:pt x="18084400" y="6201517"/>
                    <a:pt x="18022570" y="6158247"/>
                  </a:cubicBezTo>
                  <a:lnTo>
                    <a:pt x="9287325" y="45127"/>
                  </a:lnTo>
                  <a:cubicBezTo>
                    <a:pt x="9216743" y="-4268"/>
                    <a:pt x="9125686" y="-13795"/>
                    <a:pt x="9046408" y="19920"/>
                  </a:cubicBezTo>
                  <a:lnTo>
                    <a:pt x="8413068" y="289265"/>
                  </a:lnTo>
                  <a:cubicBezTo>
                    <a:pt x="8208808" y="376132"/>
                    <a:pt x="7913697" y="583025"/>
                    <a:pt x="7758138" y="748415"/>
                  </a:cubicBezTo>
                  <a:lnTo>
                    <a:pt x="7616565" y="898934"/>
                  </a:lnTo>
                  <a:cubicBezTo>
                    <a:pt x="7547345" y="972529"/>
                    <a:pt x="7387996" y="1106712"/>
                    <a:pt x="7304760" y="1161495"/>
                  </a:cubicBezTo>
                  <a:lnTo>
                    <a:pt x="4134298" y="3248194"/>
                  </a:lnTo>
                  <a:cubicBezTo>
                    <a:pt x="3533031" y="3643929"/>
                    <a:pt x="1936142" y="4769187"/>
                    <a:pt x="1359090" y="5203763"/>
                  </a:cubicBezTo>
                  <a:lnTo>
                    <a:pt x="96189" y="6154849"/>
                  </a:lnTo>
                  <a:cubicBezTo>
                    <a:pt x="35621" y="6200463"/>
                    <a:pt x="0" y="6271881"/>
                    <a:pt x="0" y="6347704"/>
                  </a:cubicBezTo>
                  <a:close/>
                </a:path>
              </a:pathLst>
            </a:custGeom>
            <a:solidFill>
              <a:srgbClr val="3F4446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104775"/>
              <a:ext cx="18120756" cy="66071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826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0" y="8897279"/>
            <a:ext cx="7315200" cy="1444752"/>
          </a:xfrm>
          <a:custGeom>
            <a:avLst/>
            <a:gdLst/>
            <a:ahLst/>
            <a:cxnLst/>
            <a:rect l="l" t="t" r="r" b="b"/>
            <a:pathLst>
              <a:path w="7315200" h="1444752">
                <a:moveTo>
                  <a:pt x="0" y="0"/>
                </a:moveTo>
                <a:lnTo>
                  <a:pt x="7315200" y="0"/>
                </a:lnTo>
                <a:lnTo>
                  <a:pt x="7315200" y="1444752"/>
                </a:lnTo>
                <a:lnTo>
                  <a:pt x="0" y="144475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6210879" y="8897279"/>
            <a:ext cx="7315200" cy="1444752"/>
          </a:xfrm>
          <a:custGeom>
            <a:avLst/>
            <a:gdLst/>
            <a:ahLst/>
            <a:cxnLst/>
            <a:rect l="l" t="t" r="r" b="b"/>
            <a:pathLst>
              <a:path w="7315200" h="1444752">
                <a:moveTo>
                  <a:pt x="0" y="0"/>
                </a:moveTo>
                <a:lnTo>
                  <a:pt x="7315200" y="0"/>
                </a:lnTo>
                <a:lnTo>
                  <a:pt x="7315200" y="1444752"/>
                </a:lnTo>
                <a:lnTo>
                  <a:pt x="0" y="144475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9" name="Group 9"/>
          <p:cNvGrpSpPr/>
          <p:nvPr/>
        </p:nvGrpSpPr>
        <p:grpSpPr>
          <a:xfrm>
            <a:off x="2727080" y="3119664"/>
            <a:ext cx="7736364" cy="7167336"/>
            <a:chOff x="0" y="0"/>
            <a:chExt cx="2037561" cy="188769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037561" cy="1887693"/>
            </a:xfrm>
            <a:custGeom>
              <a:avLst/>
              <a:gdLst/>
              <a:ahLst/>
              <a:cxnLst/>
              <a:rect l="l" t="t" r="r" b="b"/>
              <a:pathLst>
                <a:path w="2037561" h="1887693">
                  <a:moveTo>
                    <a:pt x="0" y="0"/>
                  </a:moveTo>
                  <a:lnTo>
                    <a:pt x="2037561" y="0"/>
                  </a:lnTo>
                  <a:lnTo>
                    <a:pt x="2037561" y="1887693"/>
                  </a:lnTo>
                  <a:lnTo>
                    <a:pt x="0" y="1887693"/>
                  </a:lnTo>
                  <a:close/>
                </a:path>
              </a:pathLst>
            </a:custGeom>
            <a:solidFill>
              <a:srgbClr val="3F444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57150"/>
              <a:ext cx="2037561" cy="19448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500"/>
                </a:lnSpc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 rot="-5400000">
            <a:off x="2393050" y="1340381"/>
            <a:ext cx="2181680" cy="1562317"/>
          </a:xfrm>
          <a:custGeom>
            <a:avLst/>
            <a:gdLst/>
            <a:ahLst/>
            <a:cxnLst/>
            <a:rect l="l" t="t" r="r" b="b"/>
            <a:pathLst>
              <a:path w="2181680" h="1562317">
                <a:moveTo>
                  <a:pt x="0" y="0"/>
                </a:moveTo>
                <a:lnTo>
                  <a:pt x="2181680" y="0"/>
                </a:lnTo>
                <a:lnTo>
                  <a:pt x="2181680" y="1562317"/>
                </a:lnTo>
                <a:lnTo>
                  <a:pt x="0" y="156231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825233" t="-1105135" r="-310300" b="-6299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3212921" y="9110300"/>
            <a:ext cx="6853335" cy="740229"/>
          </a:xfrm>
          <a:custGeom>
            <a:avLst/>
            <a:gdLst/>
            <a:ahLst/>
            <a:cxnLst/>
            <a:rect l="l" t="t" r="r" b="b"/>
            <a:pathLst>
              <a:path w="6853335" h="740229">
                <a:moveTo>
                  <a:pt x="0" y="0"/>
                </a:moveTo>
                <a:lnTo>
                  <a:pt x="6853335" y="0"/>
                </a:lnTo>
                <a:lnTo>
                  <a:pt x="6853335" y="740228"/>
                </a:lnTo>
                <a:lnTo>
                  <a:pt x="0" y="74022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01129" t="-183198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>
            <a:off x="3212921" y="7345294"/>
            <a:ext cx="6853335" cy="740229"/>
          </a:xfrm>
          <a:custGeom>
            <a:avLst/>
            <a:gdLst/>
            <a:ahLst/>
            <a:cxnLst/>
            <a:rect l="l" t="t" r="r" b="b"/>
            <a:pathLst>
              <a:path w="6853335" h="740229">
                <a:moveTo>
                  <a:pt x="0" y="0"/>
                </a:moveTo>
                <a:lnTo>
                  <a:pt x="6853335" y="0"/>
                </a:lnTo>
                <a:lnTo>
                  <a:pt x="6853335" y="740229"/>
                </a:lnTo>
                <a:lnTo>
                  <a:pt x="0" y="74022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01129" t="-1831987" b="-117174"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15" name="Freeform 15"/>
          <p:cNvSpPr/>
          <p:nvPr/>
        </p:nvSpPr>
        <p:spPr>
          <a:xfrm rot="2700000">
            <a:off x="5594143" y="2301834"/>
            <a:ext cx="6971363" cy="740229"/>
          </a:xfrm>
          <a:custGeom>
            <a:avLst/>
            <a:gdLst/>
            <a:ahLst/>
            <a:cxnLst/>
            <a:rect l="l" t="t" r="r" b="b"/>
            <a:pathLst>
              <a:path w="6971363" h="740229">
                <a:moveTo>
                  <a:pt x="0" y="0"/>
                </a:moveTo>
                <a:lnTo>
                  <a:pt x="6971363" y="0"/>
                </a:lnTo>
                <a:lnTo>
                  <a:pt x="6971363" y="740228"/>
                </a:lnTo>
                <a:lnTo>
                  <a:pt x="0" y="74022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95120" t="-1831987" r="-910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>
            <a:off x="5353017" y="2188998"/>
            <a:ext cx="2775141" cy="635844"/>
          </a:xfrm>
          <a:custGeom>
            <a:avLst/>
            <a:gdLst/>
            <a:ahLst/>
            <a:cxnLst/>
            <a:rect l="l" t="t" r="r" b="b"/>
            <a:pathLst>
              <a:path w="2775141" h="635844">
                <a:moveTo>
                  <a:pt x="0" y="0"/>
                </a:moveTo>
                <a:lnTo>
                  <a:pt x="2775140" y="0"/>
                </a:lnTo>
                <a:lnTo>
                  <a:pt x="2775140" y="635845"/>
                </a:lnTo>
                <a:lnTo>
                  <a:pt x="0" y="63584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32720" t="-1831987" r="-106064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Freeform 17"/>
          <p:cNvSpPr/>
          <p:nvPr/>
        </p:nvSpPr>
        <p:spPr>
          <a:xfrm>
            <a:off x="5024227" y="8228398"/>
            <a:ext cx="1482515" cy="740229"/>
          </a:xfrm>
          <a:custGeom>
            <a:avLst/>
            <a:gdLst/>
            <a:ahLst/>
            <a:cxnLst/>
            <a:rect l="l" t="t" r="r" b="b"/>
            <a:pathLst>
              <a:path w="1482515" h="740229">
                <a:moveTo>
                  <a:pt x="0" y="0"/>
                </a:moveTo>
                <a:lnTo>
                  <a:pt x="1482514" y="0"/>
                </a:lnTo>
                <a:lnTo>
                  <a:pt x="1482514" y="740229"/>
                </a:lnTo>
                <a:lnTo>
                  <a:pt x="0" y="74022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929775" t="-1831987" r="-36227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Freeform 18"/>
          <p:cNvSpPr/>
          <p:nvPr/>
        </p:nvSpPr>
        <p:spPr>
          <a:xfrm>
            <a:off x="6835532" y="8228398"/>
            <a:ext cx="1482515" cy="740229"/>
          </a:xfrm>
          <a:custGeom>
            <a:avLst/>
            <a:gdLst/>
            <a:ahLst/>
            <a:cxnLst/>
            <a:rect l="l" t="t" r="r" b="b"/>
            <a:pathLst>
              <a:path w="1482515" h="740229">
                <a:moveTo>
                  <a:pt x="0" y="0"/>
                </a:moveTo>
                <a:lnTo>
                  <a:pt x="1482514" y="0"/>
                </a:lnTo>
                <a:lnTo>
                  <a:pt x="1482514" y="740229"/>
                </a:lnTo>
                <a:lnTo>
                  <a:pt x="0" y="74022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929775" t="-1831987" r="-36227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" name="Freeform 19"/>
          <p:cNvSpPr/>
          <p:nvPr/>
        </p:nvSpPr>
        <p:spPr>
          <a:xfrm>
            <a:off x="8583741" y="8228398"/>
            <a:ext cx="1482515" cy="740229"/>
          </a:xfrm>
          <a:custGeom>
            <a:avLst/>
            <a:gdLst/>
            <a:ahLst/>
            <a:cxnLst/>
            <a:rect l="l" t="t" r="r" b="b"/>
            <a:pathLst>
              <a:path w="1482515" h="740229">
                <a:moveTo>
                  <a:pt x="0" y="0"/>
                </a:moveTo>
                <a:lnTo>
                  <a:pt x="1482515" y="0"/>
                </a:lnTo>
                <a:lnTo>
                  <a:pt x="1482515" y="740229"/>
                </a:lnTo>
                <a:lnTo>
                  <a:pt x="0" y="74022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929775" t="-1831987" r="-36227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0" name="Freeform 20"/>
          <p:cNvSpPr/>
          <p:nvPr/>
        </p:nvSpPr>
        <p:spPr>
          <a:xfrm>
            <a:off x="3212921" y="8228398"/>
            <a:ext cx="1482515" cy="740229"/>
          </a:xfrm>
          <a:custGeom>
            <a:avLst/>
            <a:gdLst/>
            <a:ahLst/>
            <a:cxnLst/>
            <a:rect l="l" t="t" r="r" b="b"/>
            <a:pathLst>
              <a:path w="1482515" h="740229">
                <a:moveTo>
                  <a:pt x="0" y="0"/>
                </a:moveTo>
                <a:lnTo>
                  <a:pt x="1482515" y="0"/>
                </a:lnTo>
                <a:lnTo>
                  <a:pt x="1482515" y="740229"/>
                </a:lnTo>
                <a:lnTo>
                  <a:pt x="0" y="74022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929775" t="-1831987" r="-36227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1" name="TextBox 21"/>
          <p:cNvSpPr txBox="1"/>
          <p:nvPr/>
        </p:nvSpPr>
        <p:spPr>
          <a:xfrm>
            <a:off x="3836082" y="5484132"/>
            <a:ext cx="1188145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5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1:1 time</a:t>
            </a:r>
          </a:p>
        </p:txBody>
      </p:sp>
      <p:sp>
        <p:nvSpPr>
          <p:cNvPr id="22" name="Freeform 22"/>
          <p:cNvSpPr/>
          <p:nvPr/>
        </p:nvSpPr>
        <p:spPr>
          <a:xfrm>
            <a:off x="5024227" y="6460671"/>
            <a:ext cx="1482515" cy="740229"/>
          </a:xfrm>
          <a:custGeom>
            <a:avLst/>
            <a:gdLst/>
            <a:ahLst/>
            <a:cxnLst/>
            <a:rect l="l" t="t" r="r" b="b"/>
            <a:pathLst>
              <a:path w="1482515" h="740229">
                <a:moveTo>
                  <a:pt x="0" y="0"/>
                </a:moveTo>
                <a:lnTo>
                  <a:pt x="1482514" y="0"/>
                </a:lnTo>
                <a:lnTo>
                  <a:pt x="1482514" y="740229"/>
                </a:lnTo>
                <a:lnTo>
                  <a:pt x="0" y="74022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929775" t="-1831987" r="-36227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3" name="Freeform 23"/>
          <p:cNvSpPr/>
          <p:nvPr/>
        </p:nvSpPr>
        <p:spPr>
          <a:xfrm>
            <a:off x="8583741" y="6460671"/>
            <a:ext cx="1482515" cy="740229"/>
          </a:xfrm>
          <a:custGeom>
            <a:avLst/>
            <a:gdLst/>
            <a:ahLst/>
            <a:cxnLst/>
            <a:rect l="l" t="t" r="r" b="b"/>
            <a:pathLst>
              <a:path w="1482515" h="740229">
                <a:moveTo>
                  <a:pt x="0" y="0"/>
                </a:moveTo>
                <a:lnTo>
                  <a:pt x="1482515" y="0"/>
                </a:lnTo>
                <a:lnTo>
                  <a:pt x="1482515" y="740229"/>
                </a:lnTo>
                <a:lnTo>
                  <a:pt x="0" y="74022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929775" t="-1831987" r="-36227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4" name="Freeform 24"/>
          <p:cNvSpPr/>
          <p:nvPr/>
        </p:nvSpPr>
        <p:spPr>
          <a:xfrm>
            <a:off x="3212921" y="6460671"/>
            <a:ext cx="1482515" cy="740229"/>
          </a:xfrm>
          <a:custGeom>
            <a:avLst/>
            <a:gdLst/>
            <a:ahLst/>
            <a:cxnLst/>
            <a:rect l="l" t="t" r="r" b="b"/>
            <a:pathLst>
              <a:path w="1482515" h="740229">
                <a:moveTo>
                  <a:pt x="0" y="0"/>
                </a:moveTo>
                <a:lnTo>
                  <a:pt x="1482515" y="0"/>
                </a:lnTo>
                <a:lnTo>
                  <a:pt x="1482515" y="740229"/>
                </a:lnTo>
                <a:lnTo>
                  <a:pt x="0" y="74022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929775" t="-1831987" r="-36227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5" name="Freeform 25"/>
          <p:cNvSpPr/>
          <p:nvPr/>
        </p:nvSpPr>
        <p:spPr>
          <a:xfrm>
            <a:off x="6803984" y="6471557"/>
            <a:ext cx="1482515" cy="740229"/>
          </a:xfrm>
          <a:custGeom>
            <a:avLst/>
            <a:gdLst/>
            <a:ahLst/>
            <a:cxnLst/>
            <a:rect l="l" t="t" r="r" b="b"/>
            <a:pathLst>
              <a:path w="1482515" h="740229">
                <a:moveTo>
                  <a:pt x="0" y="0"/>
                </a:moveTo>
                <a:lnTo>
                  <a:pt x="1482515" y="0"/>
                </a:lnTo>
                <a:lnTo>
                  <a:pt x="1482515" y="740229"/>
                </a:lnTo>
                <a:lnTo>
                  <a:pt x="0" y="74022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929775" t="-1831987" r="-36227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6" name="Freeform 26"/>
          <p:cNvSpPr/>
          <p:nvPr/>
        </p:nvSpPr>
        <p:spPr>
          <a:xfrm>
            <a:off x="3229051" y="5545818"/>
            <a:ext cx="6853335" cy="740229"/>
          </a:xfrm>
          <a:custGeom>
            <a:avLst/>
            <a:gdLst/>
            <a:ahLst/>
            <a:cxnLst/>
            <a:rect l="l" t="t" r="r" b="b"/>
            <a:pathLst>
              <a:path w="6853335" h="740229">
                <a:moveTo>
                  <a:pt x="0" y="0"/>
                </a:moveTo>
                <a:lnTo>
                  <a:pt x="6853335" y="0"/>
                </a:lnTo>
                <a:lnTo>
                  <a:pt x="6853335" y="740228"/>
                </a:lnTo>
                <a:lnTo>
                  <a:pt x="0" y="74022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01129" t="-183198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7" name="Freeform 27"/>
          <p:cNvSpPr/>
          <p:nvPr/>
        </p:nvSpPr>
        <p:spPr>
          <a:xfrm>
            <a:off x="8609210" y="4662714"/>
            <a:ext cx="1482515" cy="740229"/>
          </a:xfrm>
          <a:custGeom>
            <a:avLst/>
            <a:gdLst/>
            <a:ahLst/>
            <a:cxnLst/>
            <a:rect l="l" t="t" r="r" b="b"/>
            <a:pathLst>
              <a:path w="1482515" h="740229">
                <a:moveTo>
                  <a:pt x="0" y="0"/>
                </a:moveTo>
                <a:lnTo>
                  <a:pt x="1482515" y="0"/>
                </a:lnTo>
                <a:lnTo>
                  <a:pt x="1482515" y="740229"/>
                </a:lnTo>
                <a:lnTo>
                  <a:pt x="0" y="74022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929775" t="-1831987" r="-36227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8" name="Freeform 28"/>
          <p:cNvSpPr/>
          <p:nvPr/>
        </p:nvSpPr>
        <p:spPr>
          <a:xfrm>
            <a:off x="6753147" y="4658179"/>
            <a:ext cx="1482515" cy="740229"/>
          </a:xfrm>
          <a:custGeom>
            <a:avLst/>
            <a:gdLst/>
            <a:ahLst/>
            <a:cxnLst/>
            <a:rect l="l" t="t" r="r" b="b"/>
            <a:pathLst>
              <a:path w="1482515" h="740229">
                <a:moveTo>
                  <a:pt x="0" y="0"/>
                </a:moveTo>
                <a:lnTo>
                  <a:pt x="1482515" y="0"/>
                </a:lnTo>
                <a:lnTo>
                  <a:pt x="1482515" y="740228"/>
                </a:lnTo>
                <a:lnTo>
                  <a:pt x="0" y="74022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929775" t="-1831987" r="-36227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9" name="Freeform 29"/>
          <p:cNvSpPr/>
          <p:nvPr/>
        </p:nvSpPr>
        <p:spPr>
          <a:xfrm>
            <a:off x="5003639" y="4658179"/>
            <a:ext cx="1482515" cy="740229"/>
          </a:xfrm>
          <a:custGeom>
            <a:avLst/>
            <a:gdLst/>
            <a:ahLst/>
            <a:cxnLst/>
            <a:rect l="l" t="t" r="r" b="b"/>
            <a:pathLst>
              <a:path w="1482515" h="740229">
                <a:moveTo>
                  <a:pt x="0" y="0"/>
                </a:moveTo>
                <a:lnTo>
                  <a:pt x="1482514" y="0"/>
                </a:lnTo>
                <a:lnTo>
                  <a:pt x="1482514" y="740228"/>
                </a:lnTo>
                <a:lnTo>
                  <a:pt x="0" y="74022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929775" t="-1831987" r="-36227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0" name="Freeform 30"/>
          <p:cNvSpPr/>
          <p:nvPr/>
        </p:nvSpPr>
        <p:spPr>
          <a:xfrm>
            <a:off x="3229051" y="4658179"/>
            <a:ext cx="1482515" cy="740229"/>
          </a:xfrm>
          <a:custGeom>
            <a:avLst/>
            <a:gdLst/>
            <a:ahLst/>
            <a:cxnLst/>
            <a:rect l="l" t="t" r="r" b="b"/>
            <a:pathLst>
              <a:path w="1482515" h="740229">
                <a:moveTo>
                  <a:pt x="0" y="0"/>
                </a:moveTo>
                <a:lnTo>
                  <a:pt x="1482515" y="0"/>
                </a:lnTo>
                <a:lnTo>
                  <a:pt x="1482515" y="740228"/>
                </a:lnTo>
                <a:lnTo>
                  <a:pt x="0" y="74022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929775" t="-1831987" r="-36227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1" name="Freeform 31"/>
          <p:cNvSpPr/>
          <p:nvPr/>
        </p:nvSpPr>
        <p:spPr>
          <a:xfrm>
            <a:off x="3232474" y="3812948"/>
            <a:ext cx="6853335" cy="740229"/>
          </a:xfrm>
          <a:custGeom>
            <a:avLst/>
            <a:gdLst/>
            <a:ahLst/>
            <a:cxnLst/>
            <a:rect l="l" t="t" r="r" b="b"/>
            <a:pathLst>
              <a:path w="6853335" h="740229">
                <a:moveTo>
                  <a:pt x="0" y="0"/>
                </a:moveTo>
                <a:lnTo>
                  <a:pt x="6853335" y="0"/>
                </a:lnTo>
                <a:lnTo>
                  <a:pt x="6853335" y="740229"/>
                </a:lnTo>
                <a:lnTo>
                  <a:pt x="0" y="74022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01129" t="-183198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2" name="TextBox 32"/>
          <p:cNvSpPr txBox="1"/>
          <p:nvPr/>
        </p:nvSpPr>
        <p:spPr>
          <a:xfrm>
            <a:off x="4430154" y="3055484"/>
            <a:ext cx="1188145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50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1:1 time</a:t>
            </a:r>
          </a:p>
        </p:txBody>
      </p:sp>
      <p:sp>
        <p:nvSpPr>
          <p:cNvPr id="33" name="Freeform 33"/>
          <p:cNvSpPr/>
          <p:nvPr/>
        </p:nvSpPr>
        <p:spPr>
          <a:xfrm>
            <a:off x="5968074" y="2929845"/>
            <a:ext cx="1482515" cy="740229"/>
          </a:xfrm>
          <a:custGeom>
            <a:avLst/>
            <a:gdLst/>
            <a:ahLst/>
            <a:cxnLst/>
            <a:rect l="l" t="t" r="r" b="b"/>
            <a:pathLst>
              <a:path w="1482515" h="740229">
                <a:moveTo>
                  <a:pt x="0" y="0"/>
                </a:moveTo>
                <a:lnTo>
                  <a:pt x="1482515" y="0"/>
                </a:lnTo>
                <a:lnTo>
                  <a:pt x="1482515" y="740228"/>
                </a:lnTo>
                <a:lnTo>
                  <a:pt x="0" y="74022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929775" t="-1831987" r="-36227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4" name="Freeform 34"/>
          <p:cNvSpPr/>
          <p:nvPr/>
        </p:nvSpPr>
        <p:spPr>
          <a:xfrm>
            <a:off x="7545241" y="2939370"/>
            <a:ext cx="1482515" cy="740229"/>
          </a:xfrm>
          <a:custGeom>
            <a:avLst/>
            <a:gdLst/>
            <a:ahLst/>
            <a:cxnLst/>
            <a:rect l="l" t="t" r="r" b="b"/>
            <a:pathLst>
              <a:path w="1482515" h="740229">
                <a:moveTo>
                  <a:pt x="0" y="0"/>
                </a:moveTo>
                <a:lnTo>
                  <a:pt x="1482515" y="0"/>
                </a:lnTo>
                <a:lnTo>
                  <a:pt x="1482515" y="740228"/>
                </a:lnTo>
                <a:lnTo>
                  <a:pt x="0" y="74022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929775" t="-1831987" r="-36227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5" name="Freeform 35"/>
          <p:cNvSpPr/>
          <p:nvPr/>
        </p:nvSpPr>
        <p:spPr>
          <a:xfrm>
            <a:off x="4360298" y="2967945"/>
            <a:ext cx="1482515" cy="740229"/>
          </a:xfrm>
          <a:custGeom>
            <a:avLst/>
            <a:gdLst/>
            <a:ahLst/>
            <a:cxnLst/>
            <a:rect l="l" t="t" r="r" b="b"/>
            <a:pathLst>
              <a:path w="1482515" h="740229">
                <a:moveTo>
                  <a:pt x="0" y="0"/>
                </a:moveTo>
                <a:lnTo>
                  <a:pt x="1482515" y="0"/>
                </a:lnTo>
                <a:lnTo>
                  <a:pt x="1482515" y="740228"/>
                </a:lnTo>
                <a:lnTo>
                  <a:pt x="0" y="74022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929775" t="-1831987" r="-362277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6" name="Freeform 36"/>
          <p:cNvSpPr/>
          <p:nvPr/>
        </p:nvSpPr>
        <p:spPr>
          <a:xfrm rot="-2373914">
            <a:off x="1202771" y="2084614"/>
            <a:ext cx="6789849" cy="740229"/>
          </a:xfrm>
          <a:custGeom>
            <a:avLst/>
            <a:gdLst/>
            <a:ahLst/>
            <a:cxnLst/>
            <a:rect l="l" t="t" r="r" b="b"/>
            <a:pathLst>
              <a:path w="6789849" h="740229">
                <a:moveTo>
                  <a:pt x="0" y="0"/>
                </a:moveTo>
                <a:lnTo>
                  <a:pt x="6789849" y="0"/>
                </a:lnTo>
                <a:lnTo>
                  <a:pt x="6789849" y="740229"/>
                </a:lnTo>
                <a:lnTo>
                  <a:pt x="0" y="74022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03009" t="-1831987" r="-935" b="-1171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7" name="Freeform 37"/>
          <p:cNvSpPr/>
          <p:nvPr/>
        </p:nvSpPr>
        <p:spPr>
          <a:xfrm>
            <a:off x="10972800" y="9014895"/>
            <a:ext cx="7315200" cy="1444752"/>
          </a:xfrm>
          <a:custGeom>
            <a:avLst/>
            <a:gdLst/>
            <a:ahLst/>
            <a:cxnLst/>
            <a:rect l="l" t="t" r="r" b="b"/>
            <a:pathLst>
              <a:path w="7315200" h="1444752">
                <a:moveTo>
                  <a:pt x="0" y="0"/>
                </a:moveTo>
                <a:lnTo>
                  <a:pt x="7315200" y="0"/>
                </a:lnTo>
                <a:lnTo>
                  <a:pt x="7315200" y="1444752"/>
                </a:lnTo>
                <a:lnTo>
                  <a:pt x="0" y="144475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8" name="Freeform 38"/>
          <p:cNvSpPr/>
          <p:nvPr/>
        </p:nvSpPr>
        <p:spPr>
          <a:xfrm>
            <a:off x="10711094" y="1076171"/>
            <a:ext cx="2968437" cy="2890516"/>
          </a:xfrm>
          <a:custGeom>
            <a:avLst/>
            <a:gdLst/>
            <a:ahLst/>
            <a:cxnLst/>
            <a:rect l="l" t="t" r="r" b="b"/>
            <a:pathLst>
              <a:path w="2968437" h="2890516">
                <a:moveTo>
                  <a:pt x="0" y="0"/>
                </a:moveTo>
                <a:lnTo>
                  <a:pt x="2968437" y="0"/>
                </a:lnTo>
                <a:lnTo>
                  <a:pt x="2968437" y="2890516"/>
                </a:lnTo>
                <a:lnTo>
                  <a:pt x="0" y="289051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9" name="Freeform 39"/>
          <p:cNvSpPr/>
          <p:nvPr/>
        </p:nvSpPr>
        <p:spPr>
          <a:xfrm>
            <a:off x="13301894" y="2001674"/>
            <a:ext cx="5647992" cy="8141249"/>
          </a:xfrm>
          <a:custGeom>
            <a:avLst/>
            <a:gdLst/>
            <a:ahLst/>
            <a:cxnLst/>
            <a:rect l="l" t="t" r="r" b="b"/>
            <a:pathLst>
              <a:path w="5647992" h="8141249">
                <a:moveTo>
                  <a:pt x="0" y="0"/>
                </a:moveTo>
                <a:lnTo>
                  <a:pt x="5647991" y="0"/>
                </a:lnTo>
                <a:lnTo>
                  <a:pt x="5647991" y="8141249"/>
                </a:lnTo>
                <a:lnTo>
                  <a:pt x="0" y="814124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0" name="Freeform 40"/>
          <p:cNvSpPr/>
          <p:nvPr/>
        </p:nvSpPr>
        <p:spPr>
          <a:xfrm>
            <a:off x="8670471" y="112055"/>
            <a:ext cx="7992999" cy="8229600"/>
          </a:xfrm>
          <a:custGeom>
            <a:avLst/>
            <a:gdLst/>
            <a:ahLst/>
            <a:cxnLst/>
            <a:rect l="l" t="t" r="r" b="b"/>
            <a:pathLst>
              <a:path w="7992999" h="8229600">
                <a:moveTo>
                  <a:pt x="0" y="0"/>
                </a:moveTo>
                <a:lnTo>
                  <a:pt x="7992999" y="0"/>
                </a:lnTo>
                <a:lnTo>
                  <a:pt x="7992999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1" name="TextBox 41"/>
          <p:cNvSpPr txBox="1"/>
          <p:nvPr/>
        </p:nvSpPr>
        <p:spPr>
          <a:xfrm>
            <a:off x="4089915" y="9156881"/>
            <a:ext cx="5099348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LOVING RELATIONSHIPS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6111497" y="7393078"/>
            <a:ext cx="1056184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2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PLAY</a:t>
            </a:r>
            <a:endParaRPr lang="en-US" sz="3399" dirty="0">
              <a:solidFill>
                <a:srgbClr val="FFFFFF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43" name="TextBox 43"/>
          <p:cNvSpPr txBox="1"/>
          <p:nvPr/>
        </p:nvSpPr>
        <p:spPr>
          <a:xfrm>
            <a:off x="3360107" y="8284505"/>
            <a:ext cx="1188145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50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1:1 time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5101556" y="8284505"/>
            <a:ext cx="1384598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4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affection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7069577" y="8284505"/>
            <a:ext cx="1112341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4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routine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8715765" y="8284505"/>
            <a:ext cx="1269405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4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respond</a:t>
            </a:r>
            <a:endParaRPr lang="en-US" sz="2500" dirty="0">
              <a:solidFill>
                <a:srgbClr val="FFFFFF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47" name="TextBox 47"/>
          <p:cNvSpPr txBox="1"/>
          <p:nvPr/>
        </p:nvSpPr>
        <p:spPr>
          <a:xfrm>
            <a:off x="3229051" y="6524172"/>
            <a:ext cx="1347391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4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interests</a:t>
            </a:r>
            <a:endParaRPr lang="en-US" sz="2500" dirty="0">
              <a:solidFill>
                <a:srgbClr val="FFFFFF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48" name="TextBox 48"/>
          <p:cNvSpPr txBox="1"/>
          <p:nvPr/>
        </p:nvSpPr>
        <p:spPr>
          <a:xfrm>
            <a:off x="5288541" y="6478134"/>
            <a:ext cx="922338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50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join in</a:t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7232351" y="6474732"/>
            <a:ext cx="688876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4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time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9048648" y="6409872"/>
            <a:ext cx="559197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50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talk</a:t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4375274" y="5592399"/>
            <a:ext cx="4560888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TALKING </a:t>
            </a:r>
            <a:r>
              <a:rPr lang="en-US" sz="32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&amp; LISTENING</a:t>
            </a:r>
            <a:endParaRPr lang="en-US" sz="3399" dirty="0">
              <a:solidFill>
                <a:srgbClr val="FFFFFF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52" name="Freeform 52"/>
          <p:cNvSpPr/>
          <p:nvPr/>
        </p:nvSpPr>
        <p:spPr>
          <a:xfrm>
            <a:off x="7370550" y="6319242"/>
            <a:ext cx="3837051" cy="4114800"/>
          </a:xfrm>
          <a:custGeom>
            <a:avLst/>
            <a:gdLst/>
            <a:ahLst/>
            <a:cxnLst/>
            <a:rect l="l" t="t" r="r" b="b"/>
            <a:pathLst>
              <a:path w="3837051" h="4114800">
                <a:moveTo>
                  <a:pt x="0" y="0"/>
                </a:moveTo>
                <a:lnTo>
                  <a:pt x="3837051" y="0"/>
                </a:lnTo>
                <a:lnTo>
                  <a:pt x="383705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3" name="TextBox 53"/>
          <p:cNvSpPr txBox="1"/>
          <p:nvPr/>
        </p:nvSpPr>
        <p:spPr>
          <a:xfrm>
            <a:off x="3615049" y="4788354"/>
            <a:ext cx="678259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4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chat</a:t>
            </a:r>
            <a:endParaRPr lang="en-US" sz="2500" dirty="0">
              <a:solidFill>
                <a:srgbClr val="FFFFFF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54" name="TextBox 54"/>
          <p:cNvSpPr txBox="1"/>
          <p:nvPr/>
        </p:nvSpPr>
        <p:spPr>
          <a:xfrm>
            <a:off x="5353017" y="4788354"/>
            <a:ext cx="615057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50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sing</a:t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6803984" y="4783818"/>
            <a:ext cx="1324174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4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describe</a:t>
            </a:r>
            <a:endParaRPr lang="en-US" sz="2500" dirty="0">
              <a:solidFill>
                <a:srgbClr val="FFFFFF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56" name="TextBox 56"/>
          <p:cNvSpPr txBox="1"/>
          <p:nvPr/>
        </p:nvSpPr>
        <p:spPr>
          <a:xfrm>
            <a:off x="8888591" y="4783818"/>
            <a:ext cx="737691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4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calm</a:t>
            </a:r>
            <a:endParaRPr lang="en-US" sz="2500" dirty="0">
              <a:solidFill>
                <a:srgbClr val="FFFFFF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57" name="TextBox 57"/>
          <p:cNvSpPr txBox="1"/>
          <p:nvPr/>
        </p:nvSpPr>
        <p:spPr>
          <a:xfrm>
            <a:off x="5829888" y="3792039"/>
            <a:ext cx="1941810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READING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4463641" y="3085874"/>
            <a:ext cx="1121172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4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re-read</a:t>
            </a:r>
            <a:endParaRPr lang="en-US" sz="2500" dirty="0">
              <a:solidFill>
                <a:srgbClr val="FFFFFF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59" name="TextBox 59"/>
          <p:cNvSpPr txBox="1"/>
          <p:nvPr/>
        </p:nvSpPr>
        <p:spPr>
          <a:xfrm>
            <a:off x="6002989" y="3092314"/>
            <a:ext cx="1431330" cy="406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60"/>
              </a:lnSpc>
            </a:pPr>
            <a:r>
              <a:rPr lang="en-US" sz="24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every </a:t>
            </a:r>
            <a:r>
              <a:rPr lang="en-US" sz="20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day</a:t>
            </a:r>
            <a:endParaRPr lang="en-US" sz="2400" dirty="0">
              <a:solidFill>
                <a:srgbClr val="FFFFFF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60" name="TextBox 60"/>
          <p:cNvSpPr txBox="1"/>
          <p:nvPr/>
        </p:nvSpPr>
        <p:spPr>
          <a:xfrm>
            <a:off x="7612514" y="3055484"/>
            <a:ext cx="1347391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4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interests</a:t>
            </a:r>
            <a:endParaRPr lang="en-US" sz="2500" dirty="0">
              <a:solidFill>
                <a:srgbClr val="FFFFFF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61" name="TextBox 61"/>
          <p:cNvSpPr txBox="1"/>
          <p:nvPr/>
        </p:nvSpPr>
        <p:spPr>
          <a:xfrm>
            <a:off x="5504578" y="2240148"/>
            <a:ext cx="2497138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400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INDEPENDENCE</a:t>
            </a:r>
            <a:endParaRPr lang="en-US" sz="2500" dirty="0">
              <a:solidFill>
                <a:srgbClr val="FFFFFF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62" name="TextBox 62"/>
          <p:cNvSpPr txBox="1"/>
          <p:nvPr/>
        </p:nvSpPr>
        <p:spPr>
          <a:xfrm rot="-2333984">
            <a:off x="2162262" y="2205290"/>
            <a:ext cx="4560888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EXPERIENCES</a:t>
            </a:r>
          </a:p>
        </p:txBody>
      </p:sp>
      <p:sp>
        <p:nvSpPr>
          <p:cNvPr id="63" name="TextBox 63"/>
          <p:cNvSpPr txBox="1"/>
          <p:nvPr/>
        </p:nvSpPr>
        <p:spPr>
          <a:xfrm rot="2700000">
            <a:off x="7000566" y="2511074"/>
            <a:ext cx="4560888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ATTENDANCE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2727080" y="1757199"/>
            <a:ext cx="1461393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400" b="1" u="sng" dirty="0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SUCCESS</a:t>
            </a:r>
            <a:endParaRPr lang="en-US" sz="2500" b="1" u="sng" dirty="0">
              <a:solidFill>
                <a:srgbClr val="FFFFFF"/>
              </a:solidFill>
              <a:latin typeface="Canva Sans Bold"/>
              <a:ea typeface="Canva Sans Bold"/>
              <a:cs typeface="Canva Sans Bold"/>
              <a:sym typeface="Canva Sans Bold"/>
            </a:endParaRPr>
          </a:p>
        </p:txBody>
      </p:sp>
      <p:sp>
        <p:nvSpPr>
          <p:cNvPr id="65" name="TextBox 65"/>
          <p:cNvSpPr txBox="1"/>
          <p:nvPr/>
        </p:nvSpPr>
        <p:spPr>
          <a:xfrm>
            <a:off x="9607844" y="392007"/>
            <a:ext cx="7381776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Building a Strong Brain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8551911" y="8028373"/>
            <a:ext cx="1461988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400" b="1" dirty="0">
                <a:solidFill>
                  <a:srgbClr val="FF3131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SCREENS</a:t>
            </a:r>
            <a:endParaRPr lang="en-US" sz="2500" b="1" dirty="0">
              <a:solidFill>
                <a:srgbClr val="FF3131"/>
              </a:solidFill>
              <a:latin typeface="Canva Sans Bold"/>
              <a:ea typeface="Canva Sans Bold"/>
              <a:cs typeface="Canva Sans Bold"/>
              <a:sym typeface="Canva Sans Bold"/>
            </a:endParaRPr>
          </a:p>
        </p:txBody>
      </p:sp>
      <p:sp>
        <p:nvSpPr>
          <p:cNvPr id="67" name="Freeform 67"/>
          <p:cNvSpPr/>
          <p:nvPr/>
        </p:nvSpPr>
        <p:spPr>
          <a:xfrm>
            <a:off x="2389935" y="6955971"/>
            <a:ext cx="4033048" cy="4324985"/>
          </a:xfrm>
          <a:custGeom>
            <a:avLst/>
            <a:gdLst/>
            <a:ahLst/>
            <a:cxnLst/>
            <a:rect l="l" t="t" r="r" b="b"/>
            <a:pathLst>
              <a:path w="4033048" h="4324985">
                <a:moveTo>
                  <a:pt x="0" y="0"/>
                </a:moveTo>
                <a:lnTo>
                  <a:pt x="4033049" y="0"/>
                </a:lnTo>
                <a:lnTo>
                  <a:pt x="4033049" y="4324985"/>
                </a:lnTo>
                <a:lnTo>
                  <a:pt x="0" y="432498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8" name="TextBox 68"/>
          <p:cNvSpPr txBox="1"/>
          <p:nvPr/>
        </p:nvSpPr>
        <p:spPr>
          <a:xfrm>
            <a:off x="3757203" y="8571298"/>
            <a:ext cx="1412875" cy="8699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500" b="1" dirty="0">
                <a:solidFill>
                  <a:srgbClr val="FF3131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LACK OF </a:t>
            </a:r>
          </a:p>
          <a:p>
            <a:pPr algn="ctr">
              <a:lnSpc>
                <a:spcPts val="3500"/>
              </a:lnSpc>
            </a:pPr>
            <a:r>
              <a:rPr lang="en-US" sz="2500" b="1" dirty="0">
                <a:solidFill>
                  <a:srgbClr val="FF3131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SLEEP</a:t>
            </a:r>
          </a:p>
        </p:txBody>
      </p:sp>
      <p:sp>
        <p:nvSpPr>
          <p:cNvPr id="69" name="Freeform 69"/>
          <p:cNvSpPr/>
          <p:nvPr/>
        </p:nvSpPr>
        <p:spPr>
          <a:xfrm>
            <a:off x="3408239" y="3729911"/>
            <a:ext cx="4026080" cy="4317512"/>
          </a:xfrm>
          <a:custGeom>
            <a:avLst/>
            <a:gdLst/>
            <a:ahLst/>
            <a:cxnLst/>
            <a:rect l="l" t="t" r="r" b="b"/>
            <a:pathLst>
              <a:path w="4026080" h="4317512">
                <a:moveTo>
                  <a:pt x="0" y="0"/>
                </a:moveTo>
                <a:lnTo>
                  <a:pt x="4026080" y="0"/>
                </a:lnTo>
                <a:lnTo>
                  <a:pt x="4026080" y="4317512"/>
                </a:lnTo>
                <a:lnTo>
                  <a:pt x="0" y="431751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0" name="TextBox 70"/>
          <p:cNvSpPr txBox="1"/>
          <p:nvPr/>
        </p:nvSpPr>
        <p:spPr>
          <a:xfrm>
            <a:off x="4573128" y="5536486"/>
            <a:ext cx="1352054" cy="43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500" b="1" dirty="0">
                <a:solidFill>
                  <a:srgbClr val="FF3131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NO TALK</a:t>
            </a:r>
          </a:p>
        </p:txBody>
      </p:sp>
      <p:sp>
        <p:nvSpPr>
          <p:cNvPr id="71" name="Freeform 71"/>
          <p:cNvSpPr/>
          <p:nvPr/>
        </p:nvSpPr>
        <p:spPr>
          <a:xfrm>
            <a:off x="6317136" y="2624913"/>
            <a:ext cx="3837051" cy="4114800"/>
          </a:xfrm>
          <a:custGeom>
            <a:avLst/>
            <a:gdLst/>
            <a:ahLst/>
            <a:cxnLst/>
            <a:rect l="l" t="t" r="r" b="b"/>
            <a:pathLst>
              <a:path w="3837051" h="4114800">
                <a:moveTo>
                  <a:pt x="0" y="0"/>
                </a:moveTo>
                <a:lnTo>
                  <a:pt x="3837051" y="0"/>
                </a:lnTo>
                <a:lnTo>
                  <a:pt x="383705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2" name="TextBox 72"/>
          <p:cNvSpPr txBox="1"/>
          <p:nvPr/>
        </p:nvSpPr>
        <p:spPr>
          <a:xfrm>
            <a:off x="7553813" y="4374511"/>
            <a:ext cx="1323157" cy="41941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500" b="1" dirty="0">
                <a:solidFill>
                  <a:srgbClr val="FF3131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STRESS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52" grpId="0" animBg="1"/>
      <p:bldP spid="66" grpId="0"/>
      <p:bldP spid="67" grpId="0" animBg="1"/>
      <p:bldP spid="68" grpId="0"/>
      <p:bldP spid="69" grpId="0" animBg="1"/>
      <p:bldP spid="70" grpId="0"/>
      <p:bldP spid="71" grpId="0" animBg="1"/>
      <p:bldP spid="7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77</Words>
  <Application>Microsoft Office PowerPoint</Application>
  <PresentationFormat>Custom</PresentationFormat>
  <Paragraphs>55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Calibri</vt:lpstr>
      <vt:lpstr>Canva Sans</vt:lpstr>
      <vt:lpstr>Canva Sans Bold</vt:lpstr>
      <vt:lpstr>Arial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Copy of Building a Brain: Lifelong Learners Parent Workshop</dc:title>
  <dc:creator>Katie Fitzpatrick</dc:creator>
  <cp:lastModifiedBy>Phillipa Houghton</cp:lastModifiedBy>
  <cp:revision>2</cp:revision>
  <dcterms:created xsi:type="dcterms:W3CDTF">2006-08-16T00:00:00Z</dcterms:created>
  <dcterms:modified xsi:type="dcterms:W3CDTF">2026-10-05T07:12:14Z</dcterms:modified>
  <dc:identifier>DAHCVgYN2BI</dc:identifier>
</cp:coreProperties>
</file>