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tiff" ContentType="image/tiff"/>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 id="2147483769" r:id="rId2"/>
  </p:sldMasterIdLst>
  <p:notesMasterIdLst>
    <p:notesMasterId r:id="rId38"/>
  </p:notesMasterIdLst>
  <p:sldIdLst>
    <p:sldId id="268" r:id="rId3"/>
    <p:sldId id="302" r:id="rId4"/>
    <p:sldId id="293" r:id="rId5"/>
    <p:sldId id="319" r:id="rId6"/>
    <p:sldId id="288" r:id="rId7"/>
    <p:sldId id="266" r:id="rId8"/>
    <p:sldId id="257" r:id="rId9"/>
    <p:sldId id="269" r:id="rId10"/>
    <p:sldId id="286" r:id="rId11"/>
    <p:sldId id="296" r:id="rId12"/>
    <p:sldId id="304" r:id="rId13"/>
    <p:sldId id="295" r:id="rId14"/>
    <p:sldId id="274" r:id="rId15"/>
    <p:sldId id="259" r:id="rId16"/>
    <p:sldId id="317" r:id="rId17"/>
    <p:sldId id="270" r:id="rId18"/>
    <p:sldId id="276" r:id="rId19"/>
    <p:sldId id="258" r:id="rId20"/>
    <p:sldId id="282" r:id="rId21"/>
    <p:sldId id="316" r:id="rId22"/>
    <p:sldId id="285" r:id="rId23"/>
    <p:sldId id="284" r:id="rId24"/>
    <p:sldId id="281" r:id="rId25"/>
    <p:sldId id="256" r:id="rId26"/>
    <p:sldId id="275" r:id="rId27"/>
    <p:sldId id="300" r:id="rId28"/>
    <p:sldId id="301" r:id="rId29"/>
    <p:sldId id="280" r:id="rId30"/>
    <p:sldId id="298" r:id="rId31"/>
    <p:sldId id="267" r:id="rId32"/>
    <p:sldId id="289" r:id="rId33"/>
    <p:sldId id="321" r:id="rId34"/>
    <p:sldId id="299" r:id="rId35"/>
    <p:sldId id="264" r:id="rId36"/>
    <p:sldId id="320" r:id="rId3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0AF873-60B1-43F5-8402-5D668CF843BE}" v="1" dt="2026-09-09T13:13:03.2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265" autoAdjust="0"/>
    <p:restoredTop sz="92822" autoAdjust="0"/>
  </p:normalViewPr>
  <p:slideViewPr>
    <p:cSldViewPr>
      <p:cViewPr varScale="1">
        <p:scale>
          <a:sx n="69" d="100"/>
          <a:sy n="69" d="100"/>
        </p:scale>
        <p:origin x="716" y="40"/>
      </p:cViewPr>
      <p:guideLst>
        <p:guide orient="horz" pos="2160"/>
        <p:guide pos="2880"/>
      </p:guideLst>
    </p:cSldViewPr>
  </p:slideViewPr>
  <p:notesTextViewPr>
    <p:cViewPr>
      <p:scale>
        <a:sx n="66" d="100"/>
        <a:sy n="66" d="100"/>
      </p:scale>
      <p:origin x="0" y="0"/>
    </p:cViewPr>
  </p:notesTextViewPr>
  <p:sorterViewPr>
    <p:cViewPr>
      <p:scale>
        <a:sx n="100" d="100"/>
        <a:sy n="100" d="100"/>
      </p:scale>
      <p:origin x="0" y="-68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microsoft.com/office/2016/11/relationships/changesInfo" Target="changesInfos/changesInfo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va Angeli Lockyer" userId="e230ae6b6b6bb39d" providerId="LiveId" clId="{01CC2AAE-2D40-4318-B982-4A9676758990}"/>
    <pc:docChg chg="undo redo custSel delSld modSld">
      <pc:chgData name="Ava Angeli Lockyer" userId="e230ae6b6b6bb39d" providerId="LiveId" clId="{01CC2AAE-2D40-4318-B982-4A9676758990}" dt="2026-09-09T13:14:38.673" v="710" actId="27614"/>
      <pc:docMkLst>
        <pc:docMk/>
      </pc:docMkLst>
      <pc:sldChg chg="modSp mod">
        <pc:chgData name="Ava Angeli Lockyer" userId="e230ae6b6b6bb39d" providerId="LiveId" clId="{01CC2AAE-2D40-4318-B982-4A9676758990}" dt="2026-09-09T11:52:42.753" v="504" actId="2710"/>
        <pc:sldMkLst>
          <pc:docMk/>
          <pc:sldMk cId="2705443846" sldId="257"/>
        </pc:sldMkLst>
        <pc:spChg chg="mod">
          <ac:chgData name="Ava Angeli Lockyer" userId="e230ae6b6b6bb39d" providerId="LiveId" clId="{01CC2AAE-2D40-4318-B982-4A9676758990}" dt="2026-09-09T11:52:42.753" v="504" actId="2710"/>
          <ac:spMkLst>
            <pc:docMk/>
            <pc:sldMk cId="2705443846" sldId="257"/>
            <ac:spMk id="3" creationId="{00000000-0000-0000-0000-000000000000}"/>
          </ac:spMkLst>
        </pc:spChg>
      </pc:sldChg>
      <pc:sldChg chg="modSp mod">
        <pc:chgData name="Ava Angeli Lockyer" userId="e230ae6b6b6bb39d" providerId="LiveId" clId="{01CC2AAE-2D40-4318-B982-4A9676758990}" dt="2026-09-09T11:53:57.354" v="516" actId="20577"/>
        <pc:sldMkLst>
          <pc:docMk/>
          <pc:sldMk cId="1715907660" sldId="259"/>
        </pc:sldMkLst>
        <pc:spChg chg="mod">
          <ac:chgData name="Ava Angeli Lockyer" userId="e230ae6b6b6bb39d" providerId="LiveId" clId="{01CC2AAE-2D40-4318-B982-4A9676758990}" dt="2026-09-09T11:53:57.354" v="516" actId="20577"/>
          <ac:spMkLst>
            <pc:docMk/>
            <pc:sldMk cId="1715907660" sldId="259"/>
            <ac:spMk id="3" creationId="{00000000-0000-0000-0000-000000000000}"/>
          </ac:spMkLst>
        </pc:spChg>
      </pc:sldChg>
      <pc:sldChg chg="modSp mod">
        <pc:chgData name="Ava Angeli Lockyer" userId="e230ae6b6b6bb39d" providerId="LiveId" clId="{01CC2AAE-2D40-4318-B982-4A9676758990}" dt="2026-09-09T11:31:39.160" v="3" actId="2711"/>
        <pc:sldMkLst>
          <pc:docMk/>
          <pc:sldMk cId="2682022696" sldId="268"/>
        </pc:sldMkLst>
        <pc:spChg chg="mod">
          <ac:chgData name="Ava Angeli Lockyer" userId="e230ae6b6b6bb39d" providerId="LiveId" clId="{01CC2AAE-2D40-4318-B982-4A9676758990}" dt="2026-09-09T11:31:39.160" v="3" actId="2711"/>
          <ac:spMkLst>
            <pc:docMk/>
            <pc:sldMk cId="2682022696" sldId="268"/>
            <ac:spMk id="2" creationId="{E7AA6FA5-DFC4-4081-9C0C-229D4E5FE5C8}"/>
          </ac:spMkLst>
        </pc:spChg>
      </pc:sldChg>
      <pc:sldChg chg="modSp mod">
        <pc:chgData name="Ava Angeli Lockyer" userId="e230ae6b6b6bb39d" providerId="LiveId" clId="{01CC2AAE-2D40-4318-B982-4A9676758990}" dt="2026-09-09T13:06:25.612" v="527" actId="20577"/>
        <pc:sldMkLst>
          <pc:docMk/>
          <pc:sldMk cId="1700996817" sldId="270"/>
        </pc:sldMkLst>
        <pc:spChg chg="mod">
          <ac:chgData name="Ava Angeli Lockyer" userId="e230ae6b6b6bb39d" providerId="LiveId" clId="{01CC2AAE-2D40-4318-B982-4A9676758990}" dt="2026-09-09T13:06:25.612" v="527" actId="20577"/>
          <ac:spMkLst>
            <pc:docMk/>
            <pc:sldMk cId="1700996817" sldId="270"/>
            <ac:spMk id="3" creationId="{00000000-0000-0000-0000-000000000000}"/>
          </ac:spMkLst>
        </pc:spChg>
      </pc:sldChg>
      <pc:sldChg chg="addSp delSp modSp mod">
        <pc:chgData name="Ava Angeli Lockyer" userId="e230ae6b6b6bb39d" providerId="LiveId" clId="{01CC2AAE-2D40-4318-B982-4A9676758990}" dt="2026-09-09T11:53:43.834" v="513" actId="1076"/>
        <pc:sldMkLst>
          <pc:docMk/>
          <pc:sldMk cId="2461694986" sldId="274"/>
        </pc:sldMkLst>
        <pc:picChg chg="add mod">
          <ac:chgData name="Ava Angeli Lockyer" userId="e230ae6b6b6bb39d" providerId="LiveId" clId="{01CC2AAE-2D40-4318-B982-4A9676758990}" dt="2026-09-09T11:53:43.834" v="513" actId="1076"/>
          <ac:picMkLst>
            <pc:docMk/>
            <pc:sldMk cId="2461694986" sldId="274"/>
            <ac:picMk id="4" creationId="{5B8F17AF-B345-58F0-C3E4-DFF6F49C066F}"/>
          </ac:picMkLst>
        </pc:picChg>
        <pc:picChg chg="del">
          <ac:chgData name="Ava Angeli Lockyer" userId="e230ae6b6b6bb39d" providerId="LiveId" clId="{01CC2AAE-2D40-4318-B982-4A9676758990}" dt="2026-09-09T11:53:04.494" v="505" actId="478"/>
          <ac:picMkLst>
            <pc:docMk/>
            <pc:sldMk cId="2461694986" sldId="274"/>
            <ac:picMk id="5" creationId="{A0D68FFA-7AAD-4F7F-9FEA-26C27766B857}"/>
          </ac:picMkLst>
        </pc:picChg>
      </pc:sldChg>
      <pc:sldChg chg="modSp mod">
        <pc:chgData name="Ava Angeli Lockyer" userId="e230ae6b6b6bb39d" providerId="LiveId" clId="{01CC2AAE-2D40-4318-B982-4A9676758990}" dt="2026-09-09T13:06:55.630" v="531" actId="1076"/>
        <pc:sldMkLst>
          <pc:docMk/>
          <pc:sldMk cId="1714727059" sldId="276"/>
        </pc:sldMkLst>
        <pc:spChg chg="mod">
          <ac:chgData name="Ava Angeli Lockyer" userId="e230ae6b6b6bb39d" providerId="LiveId" clId="{01CC2AAE-2D40-4318-B982-4A9676758990}" dt="2026-09-09T13:06:55.630" v="531" actId="1076"/>
          <ac:spMkLst>
            <pc:docMk/>
            <pc:sldMk cId="1714727059" sldId="276"/>
            <ac:spMk id="3" creationId="{0260E84D-A8CE-4B71-8403-9CDE41987B51}"/>
          </ac:spMkLst>
        </pc:spChg>
      </pc:sldChg>
      <pc:sldChg chg="modSp mod">
        <pc:chgData name="Ava Angeli Lockyer" userId="e230ae6b6b6bb39d" providerId="LiveId" clId="{01CC2AAE-2D40-4318-B982-4A9676758990}" dt="2026-09-09T13:13:18.365" v="704" actId="20577"/>
        <pc:sldMkLst>
          <pc:docMk/>
          <pc:sldMk cId="2154635919" sldId="281"/>
        </pc:sldMkLst>
        <pc:spChg chg="mod">
          <ac:chgData name="Ava Angeli Lockyer" userId="e230ae6b6b6bb39d" providerId="LiveId" clId="{01CC2AAE-2D40-4318-B982-4A9676758990}" dt="2026-09-09T13:13:18.365" v="704" actId="20577"/>
          <ac:spMkLst>
            <pc:docMk/>
            <pc:sldMk cId="2154635919" sldId="281"/>
            <ac:spMk id="3" creationId="{00000000-0000-0000-0000-000000000000}"/>
          </ac:spMkLst>
        </pc:spChg>
      </pc:sldChg>
      <pc:sldChg chg="modSp mod">
        <pc:chgData name="Ava Angeli Lockyer" userId="e230ae6b6b6bb39d" providerId="LiveId" clId="{01CC2AAE-2D40-4318-B982-4A9676758990}" dt="2026-09-09T13:10:37.079" v="667" actId="20577"/>
        <pc:sldMkLst>
          <pc:docMk/>
          <pc:sldMk cId="2103828259" sldId="282"/>
        </pc:sldMkLst>
        <pc:spChg chg="mod">
          <ac:chgData name="Ava Angeli Lockyer" userId="e230ae6b6b6bb39d" providerId="LiveId" clId="{01CC2AAE-2D40-4318-B982-4A9676758990}" dt="2026-09-09T13:10:37.079" v="667" actId="20577"/>
          <ac:spMkLst>
            <pc:docMk/>
            <pc:sldMk cId="2103828259" sldId="282"/>
            <ac:spMk id="3" creationId="{00000000-0000-0000-0000-000000000000}"/>
          </ac:spMkLst>
        </pc:spChg>
      </pc:sldChg>
      <pc:sldChg chg="del">
        <pc:chgData name="Ava Angeli Lockyer" userId="e230ae6b6b6bb39d" providerId="LiveId" clId="{01CC2AAE-2D40-4318-B982-4A9676758990}" dt="2026-09-09T13:11:20.818" v="668" actId="47"/>
        <pc:sldMkLst>
          <pc:docMk/>
          <pc:sldMk cId="4079917262" sldId="283"/>
        </pc:sldMkLst>
      </pc:sldChg>
      <pc:sldChg chg="modSp mod">
        <pc:chgData name="Ava Angeli Lockyer" userId="e230ae6b6b6bb39d" providerId="LiveId" clId="{01CC2AAE-2D40-4318-B982-4A9676758990}" dt="2026-09-09T13:09:28.298" v="538" actId="20577"/>
        <pc:sldMkLst>
          <pc:docMk/>
          <pc:sldMk cId="57641112" sldId="286"/>
        </pc:sldMkLst>
        <pc:spChg chg="mod">
          <ac:chgData name="Ava Angeli Lockyer" userId="e230ae6b6b6bb39d" providerId="LiveId" clId="{01CC2AAE-2D40-4318-B982-4A9676758990}" dt="2026-09-09T13:09:28.298" v="538" actId="20577"/>
          <ac:spMkLst>
            <pc:docMk/>
            <pc:sldMk cId="57641112" sldId="286"/>
            <ac:spMk id="4" creationId="{00000000-0000-0000-0000-000000000000}"/>
          </ac:spMkLst>
        </pc:spChg>
      </pc:sldChg>
      <pc:sldChg chg="modSp mod">
        <pc:chgData name="Ava Angeli Lockyer" userId="e230ae6b6b6bb39d" providerId="LiveId" clId="{01CC2AAE-2D40-4318-B982-4A9676758990}" dt="2026-09-09T11:52:08.482" v="500" actId="5793"/>
        <pc:sldMkLst>
          <pc:docMk/>
          <pc:sldMk cId="574549083" sldId="288"/>
        </pc:sldMkLst>
        <pc:spChg chg="mod">
          <ac:chgData name="Ava Angeli Lockyer" userId="e230ae6b6b6bb39d" providerId="LiveId" clId="{01CC2AAE-2D40-4318-B982-4A9676758990}" dt="2026-09-09T11:52:08.482" v="500" actId="5793"/>
          <ac:spMkLst>
            <pc:docMk/>
            <pc:sldMk cId="574549083" sldId="288"/>
            <ac:spMk id="4" creationId="{00000000-0000-0000-0000-000000000000}"/>
          </ac:spMkLst>
        </pc:spChg>
      </pc:sldChg>
      <pc:sldChg chg="modSp mod">
        <pc:chgData name="Ava Angeli Lockyer" userId="e230ae6b6b6bb39d" providerId="LiveId" clId="{01CC2AAE-2D40-4318-B982-4A9676758990}" dt="2026-09-09T11:31:53.009" v="6" actId="14100"/>
        <pc:sldMkLst>
          <pc:docMk/>
          <pc:sldMk cId="3396202468" sldId="302"/>
        </pc:sldMkLst>
        <pc:picChg chg="mod">
          <ac:chgData name="Ava Angeli Lockyer" userId="e230ae6b6b6bb39d" providerId="LiveId" clId="{01CC2AAE-2D40-4318-B982-4A9676758990}" dt="2026-09-09T11:31:53.009" v="6" actId="14100"/>
          <ac:picMkLst>
            <pc:docMk/>
            <pc:sldMk cId="3396202468" sldId="302"/>
            <ac:picMk id="7" creationId="{1232BE44-98DB-43EB-AD87-9EDDA1032BA4}"/>
          </ac:picMkLst>
        </pc:picChg>
      </pc:sldChg>
      <pc:sldChg chg="addSp delSp modSp mod">
        <pc:chgData name="Ava Angeli Lockyer" userId="e230ae6b6b6bb39d" providerId="LiveId" clId="{01CC2AAE-2D40-4318-B982-4A9676758990}" dt="2026-09-09T13:14:38.673" v="710" actId="27614"/>
        <pc:sldMkLst>
          <pc:docMk/>
          <pc:sldMk cId="547080064" sldId="316"/>
        </pc:sldMkLst>
        <pc:picChg chg="add mod">
          <ac:chgData name="Ava Angeli Lockyer" userId="e230ae6b6b6bb39d" providerId="LiveId" clId="{01CC2AAE-2D40-4318-B982-4A9676758990}" dt="2026-09-09T13:14:38.673" v="710" actId="27614"/>
          <ac:picMkLst>
            <pc:docMk/>
            <pc:sldMk cId="547080064" sldId="316"/>
            <ac:picMk id="3" creationId="{B8A9FE37-B935-24DB-AA6E-5079F997D482}"/>
          </ac:picMkLst>
        </pc:picChg>
        <pc:picChg chg="del">
          <ac:chgData name="Ava Angeli Lockyer" userId="e230ae6b6b6bb39d" providerId="LiveId" clId="{01CC2AAE-2D40-4318-B982-4A9676758990}" dt="2026-09-09T13:08:05.317" v="534" actId="478"/>
          <ac:picMkLst>
            <pc:docMk/>
            <pc:sldMk cId="547080064" sldId="316"/>
            <ac:picMk id="4" creationId="{0D13975B-D969-42E9-908F-CA0D7E12030F}"/>
          </ac:picMkLst>
        </pc:picChg>
      </pc:sldChg>
      <pc:sldChg chg="addSp delSp modSp mod">
        <pc:chgData name="Ava Angeli Lockyer" userId="e230ae6b6b6bb39d" providerId="LiveId" clId="{01CC2AAE-2D40-4318-B982-4A9676758990}" dt="2026-09-09T13:06:13.648" v="524" actId="1076"/>
        <pc:sldMkLst>
          <pc:docMk/>
          <pc:sldMk cId="2300003933" sldId="317"/>
        </pc:sldMkLst>
        <pc:picChg chg="add mod modCrop">
          <ac:chgData name="Ava Angeli Lockyer" userId="e230ae6b6b6bb39d" providerId="LiveId" clId="{01CC2AAE-2D40-4318-B982-4A9676758990}" dt="2026-09-09T13:06:13.648" v="524" actId="1076"/>
          <ac:picMkLst>
            <pc:docMk/>
            <pc:sldMk cId="2300003933" sldId="317"/>
            <ac:picMk id="4" creationId="{F3341273-241F-EC84-6424-8B3BF71C496A}"/>
          </ac:picMkLst>
        </pc:picChg>
        <pc:picChg chg="del">
          <ac:chgData name="Ava Angeli Lockyer" userId="e230ae6b6b6bb39d" providerId="LiveId" clId="{01CC2AAE-2D40-4318-B982-4A9676758990}" dt="2026-09-09T11:54:02.446" v="517" actId="478"/>
          <ac:picMkLst>
            <pc:docMk/>
            <pc:sldMk cId="2300003933" sldId="317"/>
            <ac:picMk id="6" creationId="{00E65854-7607-41B2-A646-E17F15201D23}"/>
          </ac:picMkLst>
        </pc:picChg>
      </pc:sldChg>
      <pc:sldChg chg="addSp delSp modSp mod">
        <pc:chgData name="Ava Angeli Lockyer" userId="e230ae6b6b6bb39d" providerId="LiveId" clId="{01CC2AAE-2D40-4318-B982-4A9676758990}" dt="2026-09-09T11:51:40.387" v="490" actId="166"/>
        <pc:sldMkLst>
          <pc:docMk/>
          <pc:sldMk cId="0" sldId="319"/>
        </pc:sldMkLst>
        <pc:spChg chg="add mod ord">
          <ac:chgData name="Ava Angeli Lockyer" userId="e230ae6b6b6bb39d" providerId="LiveId" clId="{01CC2AAE-2D40-4318-B982-4A9676758990}" dt="2026-09-09T11:51:13.034" v="475" actId="1076"/>
          <ac:spMkLst>
            <pc:docMk/>
            <pc:sldMk cId="0" sldId="319"/>
            <ac:spMk id="5" creationId="{9E37D69B-2AD6-9E3A-5127-D0A1A86F0541}"/>
          </ac:spMkLst>
        </pc:spChg>
        <pc:spChg chg="mod ord">
          <ac:chgData name="Ava Angeli Lockyer" userId="e230ae6b6b6bb39d" providerId="LiveId" clId="{01CC2AAE-2D40-4318-B982-4A9676758990}" dt="2026-09-09T11:47:35.795" v="403" actId="166"/>
          <ac:spMkLst>
            <pc:docMk/>
            <pc:sldMk cId="0" sldId="319"/>
            <ac:spMk id="7" creationId="{7AAC92B6-F91B-4BCA-9936-EED0E9D91775}"/>
          </ac:spMkLst>
        </pc:spChg>
        <pc:spChg chg="mod ord">
          <ac:chgData name="Ava Angeli Lockyer" userId="e230ae6b6b6bb39d" providerId="LiveId" clId="{01CC2AAE-2D40-4318-B982-4A9676758990}" dt="2026-09-09T11:51:40.387" v="490" actId="166"/>
          <ac:spMkLst>
            <pc:docMk/>
            <pc:sldMk cId="0" sldId="319"/>
            <ac:spMk id="9" creationId="{BFF03ED9-D7D2-4FBD-BAEE-E8C4A283741F}"/>
          </ac:spMkLst>
        </pc:spChg>
        <pc:spChg chg="del">
          <ac:chgData name="Ava Angeli Lockyer" userId="e230ae6b6b6bb39d" providerId="LiveId" clId="{01CC2AAE-2D40-4318-B982-4A9676758990}" dt="2026-09-09T11:32:41.727" v="40" actId="478"/>
          <ac:spMkLst>
            <pc:docMk/>
            <pc:sldMk cId="0" sldId="319"/>
            <ac:spMk id="10" creationId="{DC4FF522-1FA8-44A0-BC05-DF718744A9EA}"/>
          </ac:spMkLst>
        </pc:spChg>
        <pc:spChg chg="add mod">
          <ac:chgData name="Ava Angeli Lockyer" userId="e230ae6b6b6bb39d" providerId="LiveId" clId="{01CC2AAE-2D40-4318-B982-4A9676758990}" dt="2026-09-09T11:47:19.854" v="401" actId="1076"/>
          <ac:spMkLst>
            <pc:docMk/>
            <pc:sldMk cId="0" sldId="319"/>
            <ac:spMk id="20" creationId="{A8F80245-D2B0-25B6-961B-D6B9C5FBEFC7}"/>
          </ac:spMkLst>
        </pc:spChg>
        <pc:spChg chg="add del mod">
          <ac:chgData name="Ava Angeli Lockyer" userId="e230ae6b6b6bb39d" providerId="LiveId" clId="{01CC2AAE-2D40-4318-B982-4A9676758990}" dt="2026-09-09T11:46:58.667" v="397" actId="478"/>
          <ac:spMkLst>
            <pc:docMk/>
            <pc:sldMk cId="0" sldId="319"/>
            <ac:spMk id="22" creationId="{EB824C50-E194-C4B3-A833-1EC976F5801A}"/>
          </ac:spMkLst>
        </pc:spChg>
        <pc:spChg chg="add mod ord">
          <ac:chgData name="Ava Angeli Lockyer" userId="e230ae6b6b6bb39d" providerId="LiveId" clId="{01CC2AAE-2D40-4318-B982-4A9676758990}" dt="2026-09-09T11:49:02.668" v="462" actId="1076"/>
          <ac:spMkLst>
            <pc:docMk/>
            <pc:sldMk cId="0" sldId="319"/>
            <ac:spMk id="24" creationId="{35DEFDF1-E682-C7B6-1EAA-2C6399CFE66D}"/>
          </ac:spMkLst>
        </pc:spChg>
        <pc:spChg chg="add mod ord">
          <ac:chgData name="Ava Angeli Lockyer" userId="e230ae6b6b6bb39d" providerId="LiveId" clId="{01CC2AAE-2D40-4318-B982-4A9676758990}" dt="2026-09-09T11:48:43.018" v="457" actId="1076"/>
          <ac:spMkLst>
            <pc:docMk/>
            <pc:sldMk cId="0" sldId="319"/>
            <ac:spMk id="26" creationId="{B9FE6147-3F7F-4D8C-1FD7-F370DFE2D542}"/>
          </ac:spMkLst>
        </pc:spChg>
        <pc:spChg chg="add mod">
          <ac:chgData name="Ava Angeli Lockyer" userId="e230ae6b6b6bb39d" providerId="LiveId" clId="{01CC2AAE-2D40-4318-B982-4A9676758990}" dt="2026-09-09T11:49:12.761" v="464" actId="1076"/>
          <ac:spMkLst>
            <pc:docMk/>
            <pc:sldMk cId="0" sldId="319"/>
            <ac:spMk id="30" creationId="{3022B37A-D025-F769-7AB4-ED7D578B24D0}"/>
          </ac:spMkLst>
        </pc:spChg>
        <pc:picChg chg="del">
          <ac:chgData name="Ava Angeli Lockyer" userId="e230ae6b6b6bb39d" providerId="LiveId" clId="{01CC2AAE-2D40-4318-B982-4A9676758990}" dt="2026-09-09T11:34:00.372" v="146" actId="478"/>
          <ac:picMkLst>
            <pc:docMk/>
            <pc:sldMk cId="0" sldId="319"/>
            <ac:picMk id="4" creationId="{B1CA203F-F4BF-46B6-9BFD-5BAE5B657008}"/>
          </ac:picMkLst>
        </pc:picChg>
        <pc:picChg chg="mod">
          <ac:chgData name="Ava Angeli Lockyer" userId="e230ae6b6b6bb39d" providerId="LiveId" clId="{01CC2AAE-2D40-4318-B982-4A9676758990}" dt="2026-09-09T11:51:13.034" v="475" actId="1076"/>
          <ac:picMkLst>
            <pc:docMk/>
            <pc:sldMk cId="0" sldId="319"/>
            <ac:picMk id="8" creationId="{08A6C061-105D-4720-B41E-3F552AAE8C64}"/>
          </ac:picMkLst>
        </pc:picChg>
        <pc:picChg chg="add mod modCrop">
          <ac:chgData name="Ava Angeli Lockyer" userId="e230ae6b6b6bb39d" providerId="LiveId" clId="{01CC2AAE-2D40-4318-B982-4A9676758990}" dt="2026-09-09T11:46:02.019" v="384" actId="1076"/>
          <ac:picMkLst>
            <pc:docMk/>
            <pc:sldMk cId="0" sldId="319"/>
            <ac:picMk id="11" creationId="{D252D2F0-13A4-D9FE-3F14-221CB76536BB}"/>
          </ac:picMkLst>
        </pc:picChg>
        <pc:picChg chg="add mod modCrop">
          <ac:chgData name="Ava Angeli Lockyer" userId="e230ae6b6b6bb39d" providerId="LiveId" clId="{01CC2AAE-2D40-4318-B982-4A9676758990}" dt="2026-09-09T11:46:03.301" v="385" actId="1076"/>
          <ac:picMkLst>
            <pc:docMk/>
            <pc:sldMk cId="0" sldId="319"/>
            <ac:picMk id="13" creationId="{047DA91C-DB03-9D46-239C-415FF6176430}"/>
          </ac:picMkLst>
        </pc:picChg>
        <pc:picChg chg="del">
          <ac:chgData name="Ava Angeli Lockyer" userId="e230ae6b6b6bb39d" providerId="LiveId" clId="{01CC2AAE-2D40-4318-B982-4A9676758990}" dt="2026-09-09T11:33:59.115" v="145" actId="478"/>
          <ac:picMkLst>
            <pc:docMk/>
            <pc:sldMk cId="0" sldId="319"/>
            <ac:picMk id="14" creationId="{D101DF4F-6F0B-40F2-814A-5B08585F626C}"/>
          </ac:picMkLst>
        </pc:picChg>
        <pc:picChg chg="add mod modCrop">
          <ac:chgData name="Ava Angeli Lockyer" userId="e230ae6b6b6bb39d" providerId="LiveId" clId="{01CC2AAE-2D40-4318-B982-4A9676758990}" dt="2026-09-09T11:49:06.325" v="463" actId="1076"/>
          <ac:picMkLst>
            <pc:docMk/>
            <pc:sldMk cId="0" sldId="319"/>
            <ac:picMk id="16" creationId="{CBA1B0AF-3936-8C39-FEDE-899AA8D79B56}"/>
          </ac:picMkLst>
        </pc:picChg>
        <pc:picChg chg="add mod modCrop">
          <ac:chgData name="Ava Angeli Lockyer" userId="e230ae6b6b6bb39d" providerId="LiveId" clId="{01CC2AAE-2D40-4318-B982-4A9676758990}" dt="2026-09-09T11:48:59.807" v="461" actId="1076"/>
          <ac:picMkLst>
            <pc:docMk/>
            <pc:sldMk cId="0" sldId="319"/>
            <ac:picMk id="18" creationId="{65AEDC82-6723-0699-3255-B6BC702BA1C3}"/>
          </ac:picMkLst>
        </pc:picChg>
        <pc:picChg chg="add mod modCrop">
          <ac:chgData name="Ava Angeli Lockyer" userId="e230ae6b6b6bb39d" providerId="LiveId" clId="{01CC2AAE-2D40-4318-B982-4A9676758990}" dt="2026-09-09T11:48:33.046" v="456" actId="1076"/>
          <ac:picMkLst>
            <pc:docMk/>
            <pc:sldMk cId="0" sldId="319"/>
            <ac:picMk id="28" creationId="{AB4FD1E4-FDC5-E738-C3D4-0F56B64A09FD}"/>
          </ac:picMkLst>
        </pc:picChg>
        <pc:picChg chg="add mod modCrop">
          <ac:chgData name="Ava Angeli Lockyer" userId="e230ae6b6b6bb39d" providerId="LiveId" clId="{01CC2AAE-2D40-4318-B982-4A9676758990}" dt="2026-09-09T11:51:24.008" v="478" actId="14100"/>
          <ac:picMkLst>
            <pc:docMk/>
            <pc:sldMk cId="0" sldId="319"/>
            <ac:picMk id="32" creationId="{59865B85-840C-16CD-3CF3-30572E512C59}"/>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1" qsCatId="simple" csTypeId="urn:microsoft.com/office/officeart/2005/8/colors/accent1_2#1"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978272"/>
        </a:xfrm>
        <a:prstGeom prst="trapezoid">
          <a:avLst>
            <a:gd name="adj" fmla="val 85319"/>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978272"/>
      </dsp:txXfrm>
    </dsp:sp>
    <dsp:sp modelId="{2BA592B7-5AEA-4B41-AAFF-99CC2F351E7B}">
      <dsp:nvSpPr>
        <dsp:cNvPr id="0" name=""/>
        <dsp:cNvSpPr/>
      </dsp:nvSpPr>
      <dsp:spPr>
        <a:xfrm>
          <a:off x="2111717" y="992811"/>
          <a:ext cx="3095060" cy="835551"/>
        </a:xfrm>
        <a:prstGeom prst="trapezoid">
          <a:avLst>
            <a:gd name="adj" fmla="val 85319"/>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992811"/>
        <a:ext cx="2011789" cy="835551"/>
      </dsp:txXfrm>
    </dsp:sp>
    <dsp:sp modelId="{757098AE-F6B3-4A87-A5DC-13722A00D83E}">
      <dsp:nvSpPr>
        <dsp:cNvPr id="0" name=""/>
        <dsp:cNvSpPr/>
      </dsp:nvSpPr>
      <dsp:spPr>
        <a:xfrm>
          <a:off x="1425763" y="1813824"/>
          <a:ext cx="4520823" cy="835551"/>
        </a:xfrm>
        <a:prstGeom prst="trapezoid">
          <a:avLst>
            <a:gd name="adj" fmla="val 85319"/>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813824"/>
        <a:ext cx="2938535" cy="835551"/>
      </dsp:txXfrm>
    </dsp:sp>
    <dsp:sp modelId="{D74C3C4E-93EE-469B-821E-6315587D3C3C}">
      <dsp:nvSpPr>
        <dsp:cNvPr id="0" name=""/>
        <dsp:cNvSpPr/>
      </dsp:nvSpPr>
      <dsp:spPr>
        <a:xfrm>
          <a:off x="712881" y="2649376"/>
          <a:ext cx="5946586" cy="835551"/>
        </a:xfrm>
        <a:prstGeom prst="trapezoid">
          <a:avLst>
            <a:gd name="adj" fmla="val 85319"/>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649376"/>
        <a:ext cx="3865281" cy="835551"/>
      </dsp:txXfrm>
    </dsp:sp>
    <dsp:sp modelId="{DE5806A3-17B2-4A4C-BF40-3EDA4692F54F}">
      <dsp:nvSpPr>
        <dsp:cNvPr id="0" name=""/>
        <dsp:cNvSpPr/>
      </dsp:nvSpPr>
      <dsp:spPr>
        <a:xfrm>
          <a:off x="0" y="3484928"/>
          <a:ext cx="7372350" cy="835551"/>
        </a:xfrm>
        <a:prstGeom prst="trapezoid">
          <a:avLst>
            <a:gd name="adj" fmla="val 85319"/>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484928"/>
        <a:ext cx="4792027" cy="83555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09/09/2026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84ACFE-DF82-4871-BA94-449F9B759132}" type="slidenum">
              <a:rPr lang="en-GB" smtClean="0"/>
              <a:pPr/>
              <a:t>4</a:t>
            </a:fld>
            <a:endParaRPr lang="en-GB"/>
          </a:p>
        </p:txBody>
      </p:sp>
    </p:spTree>
    <p:extLst>
      <p:ext uri="{BB962C8B-B14F-4D97-AF65-F5344CB8AC3E}">
        <p14:creationId xmlns:p14="http://schemas.microsoft.com/office/powerpoint/2010/main" val="20180344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84ACFE-DF82-4871-BA94-449F9B759132}" type="slidenum">
              <a:rPr lang="en-GB" smtClean="0"/>
              <a:pPr/>
              <a:t>8</a:t>
            </a:fld>
            <a:endParaRPr lang="en-GB"/>
          </a:p>
        </p:txBody>
      </p:sp>
    </p:spTree>
    <p:extLst>
      <p:ext uri="{BB962C8B-B14F-4D97-AF65-F5344CB8AC3E}">
        <p14:creationId xmlns:p14="http://schemas.microsoft.com/office/powerpoint/2010/main" val="32461546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1103357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B4588EC-50BA-4AC7-BB78-6CBBA746E60B}"/>
              </a:ext>
            </a:extLst>
          </p:cNvPr>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CF18089E-F0C3-468C-BCC4-FB7E579C7913}"/>
              </a:ext>
            </a:extLst>
          </p:cNvPr>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772F5816-B1B6-4D3E-A6B2-7075383A9FAE}"/>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E9632F6-F26B-40F6-870B-9F0B9784193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2" name="Title 1"/>
          <p:cNvSpPr>
            <a:spLocks noGrp="1"/>
          </p:cNvSpPr>
          <p:nvPr>
            <p:ph type="ctrTitle"/>
          </p:nvPr>
        </p:nvSpPr>
        <p:spPr>
          <a:xfrm>
            <a:off x="817581" y="3132290"/>
            <a:ext cx="7175351" cy="1793167"/>
          </a:xfrm>
          <a:effectLst/>
        </p:spPr>
        <p:txBody>
          <a:bodyPr/>
          <a:lstStyle>
            <a:lvl1pPr marL="640080" indent="-457200" algn="l">
              <a:defRPr sz="5400"/>
            </a:lvl1pPr>
          </a:lstStyle>
          <a:p>
            <a:r>
              <a:rPr lang="en-US"/>
              <a:t>Click to edit Master title style</a:t>
            </a:r>
            <a:endParaRPr lang="en-US" dirty="0"/>
          </a:p>
        </p:txBody>
      </p:sp>
      <p:sp>
        <p:nvSpPr>
          <p:cNvPr id="8" name="Date Placeholder 3">
            <a:extLst>
              <a:ext uri="{FF2B5EF4-FFF2-40B4-BE49-F238E27FC236}">
                <a16:creationId xmlns:a16="http://schemas.microsoft.com/office/drawing/2014/main" id="{0F0DB03D-6DB0-4880-BB19-225E3FCF0778}"/>
              </a:ext>
            </a:extLst>
          </p:cNvPr>
          <p:cNvSpPr>
            <a:spLocks noGrp="1"/>
          </p:cNvSpPr>
          <p:nvPr>
            <p:ph type="dt" sz="half" idx="10"/>
          </p:nvPr>
        </p:nvSpPr>
        <p:spPr/>
        <p:txBody>
          <a:bodyPr/>
          <a:lstStyle>
            <a:lvl1pPr>
              <a:defRPr/>
            </a:lvl1pPr>
          </a:lstStyle>
          <a:p>
            <a:pPr>
              <a:defRPr/>
            </a:pPr>
            <a:fld id="{C0486E9F-666C-4DF3-82AE-850DFA58A451}" type="datetimeFigureOut">
              <a:rPr lang="en-GB"/>
              <a:pPr>
                <a:defRPr/>
              </a:pPr>
              <a:t>09/09/2026</a:t>
            </a:fld>
            <a:endParaRPr lang="en-GB"/>
          </a:p>
        </p:txBody>
      </p:sp>
      <p:sp>
        <p:nvSpPr>
          <p:cNvPr id="9" name="Footer Placeholder 4">
            <a:extLst>
              <a:ext uri="{FF2B5EF4-FFF2-40B4-BE49-F238E27FC236}">
                <a16:creationId xmlns:a16="http://schemas.microsoft.com/office/drawing/2014/main" id="{710A057B-B274-498A-BDBB-2365EDAD6C3C}"/>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025462B3-167D-4C5E-8A99-92EAE3395643}"/>
              </a:ext>
            </a:extLst>
          </p:cNvPr>
          <p:cNvSpPr>
            <a:spLocks noGrp="1"/>
          </p:cNvSpPr>
          <p:nvPr>
            <p:ph type="sldNum" sz="quarter" idx="12"/>
          </p:nvPr>
        </p:nvSpPr>
        <p:spPr/>
        <p:txBody>
          <a:bodyPr/>
          <a:lstStyle>
            <a:lvl1pPr>
              <a:defRPr/>
            </a:lvl1pPr>
          </a:lstStyle>
          <a:p>
            <a:pPr>
              <a:defRPr/>
            </a:pPr>
            <a:fld id="{65C0A901-F738-4A1C-9CA9-D64A9C5FD7FA}" type="slidenum">
              <a:rPr lang="en-GB"/>
              <a:pPr>
                <a:defRPr/>
              </a:pPr>
              <a:t>‹#›</a:t>
            </a:fld>
            <a:endParaRPr lang="en-GB"/>
          </a:p>
        </p:txBody>
      </p:sp>
    </p:spTree>
    <p:extLst>
      <p:ext uri="{BB962C8B-B14F-4D97-AF65-F5344CB8AC3E}">
        <p14:creationId xmlns:p14="http://schemas.microsoft.com/office/powerpoint/2010/main" val="3093291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6862F3D-B44F-439E-987A-77AF412701F2}"/>
              </a:ext>
            </a:extLst>
          </p:cNvPr>
          <p:cNvSpPr>
            <a:spLocks noGrp="1"/>
          </p:cNvSpPr>
          <p:nvPr>
            <p:ph type="dt" sz="half" idx="14"/>
          </p:nvPr>
        </p:nvSpPr>
        <p:spPr/>
        <p:txBody>
          <a:bodyPr/>
          <a:lstStyle>
            <a:lvl1pPr>
              <a:defRPr/>
            </a:lvl1pPr>
          </a:lstStyle>
          <a:p>
            <a:pPr>
              <a:defRPr/>
            </a:pPr>
            <a:fld id="{8B8F258F-78DA-41E1-9136-0C43F85D6598}" type="datetimeFigureOut">
              <a:rPr lang="en-GB"/>
              <a:pPr>
                <a:defRPr/>
              </a:pPr>
              <a:t>09/09/2026</a:t>
            </a:fld>
            <a:endParaRPr lang="en-GB"/>
          </a:p>
        </p:txBody>
      </p:sp>
      <p:sp>
        <p:nvSpPr>
          <p:cNvPr id="5" name="Footer Placeholder 4">
            <a:extLst>
              <a:ext uri="{FF2B5EF4-FFF2-40B4-BE49-F238E27FC236}">
                <a16:creationId xmlns:a16="http://schemas.microsoft.com/office/drawing/2014/main" id="{178EAC78-A33F-449E-87A6-5ACCFE5FC00F}"/>
              </a:ext>
            </a:extLst>
          </p:cNvPr>
          <p:cNvSpPr>
            <a:spLocks noGrp="1"/>
          </p:cNvSpPr>
          <p:nvPr>
            <p:ph type="ftr" sz="quarter" idx="15"/>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273F336-B291-4283-B10C-FE28AAD105ED}"/>
              </a:ext>
            </a:extLst>
          </p:cNvPr>
          <p:cNvSpPr>
            <a:spLocks noGrp="1"/>
          </p:cNvSpPr>
          <p:nvPr>
            <p:ph type="sldNum" sz="quarter" idx="16"/>
          </p:nvPr>
        </p:nvSpPr>
        <p:spPr/>
        <p:txBody>
          <a:bodyPr/>
          <a:lstStyle>
            <a:lvl1pPr>
              <a:defRPr/>
            </a:lvl1pPr>
          </a:lstStyle>
          <a:p>
            <a:pPr>
              <a:defRPr/>
            </a:pPr>
            <a:fld id="{9DF12038-1AB4-4D18-A1F9-7C94D8F7B7E8}" type="slidenum">
              <a:rPr lang="en-GB"/>
              <a:pPr>
                <a:defRPr/>
              </a:pPr>
              <a:t>‹#›</a:t>
            </a:fld>
            <a:endParaRPr lang="en-GB"/>
          </a:p>
        </p:txBody>
      </p:sp>
    </p:spTree>
    <p:extLst>
      <p:ext uri="{BB962C8B-B14F-4D97-AF65-F5344CB8AC3E}">
        <p14:creationId xmlns:p14="http://schemas.microsoft.com/office/powerpoint/2010/main" val="5972578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1AC99C5-27AA-44CC-B4ED-FC0698ECE77A}"/>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F684C3AA-DEA6-415B-B98E-B386A2129B89}"/>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E976A64A-CBD5-4ED1-A8EA-5D29EE81BB0D}"/>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4D99420-6EED-4943-8A22-C17E24DE000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8" name="Date Placeholder 3">
            <a:extLst>
              <a:ext uri="{FF2B5EF4-FFF2-40B4-BE49-F238E27FC236}">
                <a16:creationId xmlns:a16="http://schemas.microsoft.com/office/drawing/2014/main" id="{32A21CEA-67F4-40B8-93AF-BD3D746CB20E}"/>
              </a:ext>
            </a:extLst>
          </p:cNvPr>
          <p:cNvSpPr>
            <a:spLocks noGrp="1"/>
          </p:cNvSpPr>
          <p:nvPr>
            <p:ph type="dt" sz="half" idx="10"/>
          </p:nvPr>
        </p:nvSpPr>
        <p:spPr/>
        <p:txBody>
          <a:bodyPr/>
          <a:lstStyle>
            <a:lvl1pPr>
              <a:defRPr/>
            </a:lvl1pPr>
          </a:lstStyle>
          <a:p>
            <a:pPr>
              <a:defRPr/>
            </a:pPr>
            <a:fld id="{4ED3B012-EF06-49DD-953D-8E231FB9D384}" type="datetimeFigureOut">
              <a:rPr lang="en-GB"/>
              <a:pPr>
                <a:defRPr/>
              </a:pPr>
              <a:t>09/09/2026</a:t>
            </a:fld>
            <a:endParaRPr lang="en-GB"/>
          </a:p>
        </p:txBody>
      </p:sp>
      <p:sp>
        <p:nvSpPr>
          <p:cNvPr id="9" name="Footer Placeholder 4">
            <a:extLst>
              <a:ext uri="{FF2B5EF4-FFF2-40B4-BE49-F238E27FC236}">
                <a16:creationId xmlns:a16="http://schemas.microsoft.com/office/drawing/2014/main" id="{8386298D-5472-4BE5-BB11-1DB913D3117B}"/>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8C5FD4A9-0CA5-4072-A157-37B9A3A76461}"/>
              </a:ext>
            </a:extLst>
          </p:cNvPr>
          <p:cNvSpPr>
            <a:spLocks noGrp="1"/>
          </p:cNvSpPr>
          <p:nvPr>
            <p:ph type="sldNum" sz="quarter" idx="12"/>
          </p:nvPr>
        </p:nvSpPr>
        <p:spPr/>
        <p:txBody>
          <a:bodyPr/>
          <a:lstStyle>
            <a:lvl1pPr>
              <a:defRPr/>
            </a:lvl1pPr>
          </a:lstStyle>
          <a:p>
            <a:pPr>
              <a:defRPr/>
            </a:pPr>
            <a:fld id="{BC0C6516-C620-4FA1-9C83-33811869DBD5}" type="slidenum">
              <a:rPr lang="en-GB"/>
              <a:pPr>
                <a:defRPr/>
              </a:pPr>
              <a:t>‹#›</a:t>
            </a:fld>
            <a:endParaRPr lang="en-GB"/>
          </a:p>
        </p:txBody>
      </p:sp>
    </p:spTree>
    <p:extLst>
      <p:ext uri="{BB962C8B-B14F-4D97-AF65-F5344CB8AC3E}">
        <p14:creationId xmlns:p14="http://schemas.microsoft.com/office/powerpoint/2010/main" val="36046451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23D50F88-AC5A-420D-B9C8-234F32DDF711}"/>
              </a:ext>
            </a:extLst>
          </p:cNvPr>
          <p:cNvSpPr>
            <a:spLocks noGrp="1"/>
          </p:cNvSpPr>
          <p:nvPr>
            <p:ph type="dt" sz="half" idx="15"/>
          </p:nvPr>
        </p:nvSpPr>
        <p:spPr/>
        <p:txBody>
          <a:bodyPr/>
          <a:lstStyle>
            <a:lvl1pPr>
              <a:defRPr/>
            </a:lvl1pPr>
          </a:lstStyle>
          <a:p>
            <a:pPr>
              <a:defRPr/>
            </a:pPr>
            <a:fld id="{ACDBF455-31B4-4648-8787-70105783B71A}" type="datetimeFigureOut">
              <a:rPr lang="en-GB"/>
              <a:pPr>
                <a:defRPr/>
              </a:pPr>
              <a:t>09/09/2026</a:t>
            </a:fld>
            <a:endParaRPr lang="en-GB"/>
          </a:p>
        </p:txBody>
      </p:sp>
      <p:sp>
        <p:nvSpPr>
          <p:cNvPr id="6" name="Footer Placeholder 4">
            <a:extLst>
              <a:ext uri="{FF2B5EF4-FFF2-40B4-BE49-F238E27FC236}">
                <a16:creationId xmlns:a16="http://schemas.microsoft.com/office/drawing/2014/main" id="{C5205539-E37E-4814-9DC3-40D678CF04E8}"/>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383A6F9-C1B9-48C9-BA69-BB120E306ACD}"/>
              </a:ext>
            </a:extLst>
          </p:cNvPr>
          <p:cNvSpPr>
            <a:spLocks noGrp="1"/>
          </p:cNvSpPr>
          <p:nvPr>
            <p:ph type="sldNum" sz="quarter" idx="17"/>
          </p:nvPr>
        </p:nvSpPr>
        <p:spPr/>
        <p:txBody>
          <a:bodyPr/>
          <a:lstStyle>
            <a:lvl1pPr>
              <a:defRPr/>
            </a:lvl1pPr>
          </a:lstStyle>
          <a:p>
            <a:pPr>
              <a:defRPr/>
            </a:pPr>
            <a:fld id="{D79BD517-1C2B-4C53-8AB4-7A519841B363}" type="slidenum">
              <a:rPr lang="en-GB"/>
              <a:pPr>
                <a:defRPr/>
              </a:pPr>
              <a:t>‹#›</a:t>
            </a:fld>
            <a:endParaRPr lang="en-GB"/>
          </a:p>
        </p:txBody>
      </p:sp>
    </p:spTree>
    <p:extLst>
      <p:ext uri="{BB962C8B-B14F-4D97-AF65-F5344CB8AC3E}">
        <p14:creationId xmlns:p14="http://schemas.microsoft.com/office/powerpoint/2010/main" val="19947131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
        <p:nvSpPr>
          <p:cNvPr id="7" name="Date Placeholder 3">
            <a:extLst>
              <a:ext uri="{FF2B5EF4-FFF2-40B4-BE49-F238E27FC236}">
                <a16:creationId xmlns:a16="http://schemas.microsoft.com/office/drawing/2014/main" id="{5456E2E7-92E0-46F3-868B-79797AC31963}"/>
              </a:ext>
            </a:extLst>
          </p:cNvPr>
          <p:cNvSpPr>
            <a:spLocks noGrp="1"/>
          </p:cNvSpPr>
          <p:nvPr>
            <p:ph type="dt" sz="half" idx="10"/>
          </p:nvPr>
        </p:nvSpPr>
        <p:spPr/>
        <p:txBody>
          <a:bodyPr/>
          <a:lstStyle>
            <a:lvl1pPr>
              <a:defRPr/>
            </a:lvl1pPr>
          </a:lstStyle>
          <a:p>
            <a:pPr>
              <a:defRPr/>
            </a:pPr>
            <a:fld id="{95ADE1D5-6C8B-48BE-BC22-44957A2F8714}" type="datetimeFigureOut">
              <a:rPr lang="en-GB"/>
              <a:pPr>
                <a:defRPr/>
              </a:pPr>
              <a:t>09/09/2026</a:t>
            </a:fld>
            <a:endParaRPr lang="en-GB"/>
          </a:p>
        </p:txBody>
      </p:sp>
      <p:sp>
        <p:nvSpPr>
          <p:cNvPr id="8" name="Footer Placeholder 4">
            <a:extLst>
              <a:ext uri="{FF2B5EF4-FFF2-40B4-BE49-F238E27FC236}">
                <a16:creationId xmlns:a16="http://schemas.microsoft.com/office/drawing/2014/main" id="{E27F6DCC-50FF-49FB-8EC5-B4EBB3105B4A}"/>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8A7DA006-F45D-4181-A01F-CCE1863A7B60}"/>
              </a:ext>
            </a:extLst>
          </p:cNvPr>
          <p:cNvSpPr>
            <a:spLocks noGrp="1"/>
          </p:cNvSpPr>
          <p:nvPr>
            <p:ph type="sldNum" sz="quarter" idx="12"/>
          </p:nvPr>
        </p:nvSpPr>
        <p:spPr/>
        <p:txBody>
          <a:bodyPr/>
          <a:lstStyle>
            <a:lvl1pPr>
              <a:defRPr/>
            </a:lvl1pPr>
          </a:lstStyle>
          <a:p>
            <a:pPr>
              <a:defRPr/>
            </a:pPr>
            <a:fld id="{B0B3B348-40D9-47A7-AE09-A967D61B66FA}" type="slidenum">
              <a:rPr lang="en-GB"/>
              <a:pPr>
                <a:defRPr/>
              </a:pPr>
              <a:t>‹#›</a:t>
            </a:fld>
            <a:endParaRPr lang="en-GB"/>
          </a:p>
        </p:txBody>
      </p:sp>
    </p:spTree>
    <p:extLst>
      <p:ext uri="{BB962C8B-B14F-4D97-AF65-F5344CB8AC3E}">
        <p14:creationId xmlns:p14="http://schemas.microsoft.com/office/powerpoint/2010/main" val="37838344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F8338CEA-5997-4F9E-BB4F-A13A05235879}"/>
              </a:ext>
            </a:extLst>
          </p:cNvPr>
          <p:cNvSpPr>
            <a:spLocks noGrp="1"/>
          </p:cNvSpPr>
          <p:nvPr>
            <p:ph type="dt" sz="half" idx="10"/>
          </p:nvPr>
        </p:nvSpPr>
        <p:spPr/>
        <p:txBody>
          <a:bodyPr/>
          <a:lstStyle>
            <a:lvl1pPr>
              <a:defRPr/>
            </a:lvl1pPr>
          </a:lstStyle>
          <a:p>
            <a:pPr>
              <a:defRPr/>
            </a:pPr>
            <a:fld id="{D6A9C38F-B1D8-4214-ADE1-BE83D9A3589C}" type="datetimeFigureOut">
              <a:rPr lang="en-GB"/>
              <a:pPr>
                <a:defRPr/>
              </a:pPr>
              <a:t>09/09/2026</a:t>
            </a:fld>
            <a:endParaRPr lang="en-GB"/>
          </a:p>
        </p:txBody>
      </p:sp>
      <p:sp>
        <p:nvSpPr>
          <p:cNvPr id="4" name="Footer Placeholder 4">
            <a:extLst>
              <a:ext uri="{FF2B5EF4-FFF2-40B4-BE49-F238E27FC236}">
                <a16:creationId xmlns:a16="http://schemas.microsoft.com/office/drawing/2014/main" id="{481983B6-2142-494A-9CEC-BBC183A49C3E}"/>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A99DD0E6-BFEE-41E0-B9D5-5F948FC40669}"/>
              </a:ext>
            </a:extLst>
          </p:cNvPr>
          <p:cNvSpPr>
            <a:spLocks noGrp="1"/>
          </p:cNvSpPr>
          <p:nvPr>
            <p:ph type="sldNum" sz="quarter" idx="12"/>
          </p:nvPr>
        </p:nvSpPr>
        <p:spPr/>
        <p:txBody>
          <a:bodyPr/>
          <a:lstStyle>
            <a:lvl1pPr>
              <a:defRPr/>
            </a:lvl1pPr>
          </a:lstStyle>
          <a:p>
            <a:pPr>
              <a:defRPr/>
            </a:pPr>
            <a:fld id="{D365515B-D515-43DE-A469-35936229CA42}" type="slidenum">
              <a:rPr lang="en-GB"/>
              <a:pPr>
                <a:defRPr/>
              </a:pPr>
              <a:t>‹#›</a:t>
            </a:fld>
            <a:endParaRPr lang="en-GB"/>
          </a:p>
        </p:txBody>
      </p:sp>
    </p:spTree>
    <p:extLst>
      <p:ext uri="{BB962C8B-B14F-4D97-AF65-F5344CB8AC3E}">
        <p14:creationId xmlns:p14="http://schemas.microsoft.com/office/powerpoint/2010/main" val="8209640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FF3DA75-1670-4EC7-8F69-2A5156ABA559}"/>
              </a:ext>
            </a:extLst>
          </p:cNvPr>
          <p:cNvSpPr>
            <a:spLocks noGrp="1"/>
          </p:cNvSpPr>
          <p:nvPr>
            <p:ph type="dt" sz="half" idx="10"/>
          </p:nvPr>
        </p:nvSpPr>
        <p:spPr/>
        <p:txBody>
          <a:bodyPr/>
          <a:lstStyle>
            <a:lvl1pPr>
              <a:defRPr/>
            </a:lvl1pPr>
          </a:lstStyle>
          <a:p>
            <a:pPr>
              <a:defRPr/>
            </a:pPr>
            <a:fld id="{6FE26364-EF61-4166-8443-20FC7BD530F6}" type="datetimeFigureOut">
              <a:rPr lang="en-GB"/>
              <a:pPr>
                <a:defRPr/>
              </a:pPr>
              <a:t>09/09/2026</a:t>
            </a:fld>
            <a:endParaRPr lang="en-GB"/>
          </a:p>
        </p:txBody>
      </p:sp>
      <p:sp>
        <p:nvSpPr>
          <p:cNvPr id="3" name="Footer Placeholder 4">
            <a:extLst>
              <a:ext uri="{FF2B5EF4-FFF2-40B4-BE49-F238E27FC236}">
                <a16:creationId xmlns:a16="http://schemas.microsoft.com/office/drawing/2014/main" id="{3FA1CBDF-CA3D-4A59-A078-E9C1B4B9E574}"/>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7A597D68-C02E-457F-915F-9D8673EB7320}"/>
              </a:ext>
            </a:extLst>
          </p:cNvPr>
          <p:cNvSpPr>
            <a:spLocks noGrp="1"/>
          </p:cNvSpPr>
          <p:nvPr>
            <p:ph type="sldNum" sz="quarter" idx="12"/>
          </p:nvPr>
        </p:nvSpPr>
        <p:spPr/>
        <p:txBody>
          <a:bodyPr/>
          <a:lstStyle>
            <a:lvl1pPr>
              <a:defRPr/>
            </a:lvl1pPr>
          </a:lstStyle>
          <a:p>
            <a:pPr>
              <a:defRPr/>
            </a:pPr>
            <a:fld id="{B023D98B-5385-49D6-8B39-9A4F31B9235D}" type="slidenum">
              <a:rPr lang="en-GB"/>
              <a:pPr>
                <a:defRPr/>
              </a:pPr>
              <a:t>‹#›</a:t>
            </a:fld>
            <a:endParaRPr lang="en-GB"/>
          </a:p>
        </p:txBody>
      </p:sp>
    </p:spTree>
    <p:extLst>
      <p:ext uri="{BB962C8B-B14F-4D97-AF65-F5344CB8AC3E}">
        <p14:creationId xmlns:p14="http://schemas.microsoft.com/office/powerpoint/2010/main" val="3354654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95FE6C5E-46E9-41AC-931F-126EEB532757}"/>
              </a:ext>
            </a:extLst>
          </p:cNvPr>
          <p:cNvSpPr>
            <a:spLocks noGrp="1"/>
          </p:cNvSpPr>
          <p:nvPr>
            <p:ph type="dt" sz="half" idx="10"/>
          </p:nvPr>
        </p:nvSpPr>
        <p:spPr/>
        <p:txBody>
          <a:bodyPr/>
          <a:lstStyle>
            <a:lvl1pPr>
              <a:defRPr/>
            </a:lvl1pPr>
          </a:lstStyle>
          <a:p>
            <a:pPr>
              <a:defRPr/>
            </a:pPr>
            <a:fld id="{4363962F-8474-45CE-9DC1-3C5921C77ACE}" type="datetimeFigureOut">
              <a:rPr lang="en-GB"/>
              <a:pPr>
                <a:defRPr/>
              </a:pPr>
              <a:t>09/09/2026</a:t>
            </a:fld>
            <a:endParaRPr lang="en-GB"/>
          </a:p>
        </p:txBody>
      </p:sp>
      <p:sp>
        <p:nvSpPr>
          <p:cNvPr id="6" name="Footer Placeholder 4">
            <a:extLst>
              <a:ext uri="{FF2B5EF4-FFF2-40B4-BE49-F238E27FC236}">
                <a16:creationId xmlns:a16="http://schemas.microsoft.com/office/drawing/2014/main" id="{4ED7999E-857B-4839-9B7A-39D25F55386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592ABBF-1CF7-4AB4-A741-751256109FC9}"/>
              </a:ext>
            </a:extLst>
          </p:cNvPr>
          <p:cNvSpPr>
            <a:spLocks noGrp="1"/>
          </p:cNvSpPr>
          <p:nvPr>
            <p:ph type="sldNum" sz="quarter" idx="12"/>
          </p:nvPr>
        </p:nvSpPr>
        <p:spPr/>
        <p:txBody>
          <a:bodyPr/>
          <a:lstStyle>
            <a:lvl1pPr>
              <a:defRPr/>
            </a:lvl1pPr>
          </a:lstStyle>
          <a:p>
            <a:pPr>
              <a:defRPr/>
            </a:pPr>
            <a:fld id="{7B798558-24A8-4D42-B1FA-3E85D5990732}" type="slidenum">
              <a:rPr lang="en-GB"/>
              <a:pPr>
                <a:defRPr/>
              </a:pPr>
              <a:t>‹#›</a:t>
            </a:fld>
            <a:endParaRPr lang="en-GB"/>
          </a:p>
        </p:txBody>
      </p:sp>
    </p:spTree>
    <p:extLst>
      <p:ext uri="{BB962C8B-B14F-4D97-AF65-F5344CB8AC3E}">
        <p14:creationId xmlns:p14="http://schemas.microsoft.com/office/powerpoint/2010/main" val="6091391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54DAE9A-921C-4B73-9558-150576B4EB2C}"/>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a:extLst>
              <a:ext uri="{FF2B5EF4-FFF2-40B4-BE49-F238E27FC236}">
                <a16:creationId xmlns:a16="http://schemas.microsoft.com/office/drawing/2014/main" id="{D5E9A5CB-1D2F-4F08-849E-54416E44E4CC}"/>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7" name="Rectangle 6">
            <a:extLst>
              <a:ext uri="{FF2B5EF4-FFF2-40B4-BE49-F238E27FC236}">
                <a16:creationId xmlns:a16="http://schemas.microsoft.com/office/drawing/2014/main" id="{117CCFDA-036A-46C4-9BD0-8F105C5B3603}"/>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Oval 7">
            <a:extLst>
              <a:ext uri="{FF2B5EF4-FFF2-40B4-BE49-F238E27FC236}">
                <a16:creationId xmlns:a16="http://schemas.microsoft.com/office/drawing/2014/main" id="{78D1E9AB-24F9-48F6-9CAF-9A884AC70DC7}"/>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727268" y="4464421"/>
            <a:ext cx="6383538" cy="1143000"/>
          </a:xfrm>
        </p:spPr>
        <p:txBody>
          <a:bodyPr anchor="b"/>
          <a:lstStyle>
            <a:lvl1pPr algn="l">
              <a:defRPr sz="4600" b="1"/>
            </a:lvl1pPr>
          </a:lstStyle>
          <a:p>
            <a:r>
              <a:rPr lang="en-US"/>
              <a:t>Click to edit Master title style</a:t>
            </a:r>
            <a:endParaRPr lang="en-US" dirty="0"/>
          </a:p>
        </p:txBody>
      </p:sp>
      <p:sp>
        <p:nvSpPr>
          <p:cNvPr id="9" name="Date Placeholder 4">
            <a:extLst>
              <a:ext uri="{FF2B5EF4-FFF2-40B4-BE49-F238E27FC236}">
                <a16:creationId xmlns:a16="http://schemas.microsoft.com/office/drawing/2014/main" id="{10202E36-44F2-4817-9D51-FBB55F6672EC}"/>
              </a:ext>
            </a:extLst>
          </p:cNvPr>
          <p:cNvSpPr>
            <a:spLocks noGrp="1"/>
          </p:cNvSpPr>
          <p:nvPr>
            <p:ph type="dt" sz="half" idx="10"/>
          </p:nvPr>
        </p:nvSpPr>
        <p:spPr/>
        <p:txBody>
          <a:bodyPr/>
          <a:lstStyle>
            <a:lvl1pPr>
              <a:defRPr/>
            </a:lvl1pPr>
          </a:lstStyle>
          <a:p>
            <a:pPr>
              <a:defRPr/>
            </a:pPr>
            <a:fld id="{D880C593-2CBA-4CAF-9A69-0988530CA18A}" type="datetimeFigureOut">
              <a:rPr lang="en-GB"/>
              <a:pPr>
                <a:defRPr/>
              </a:pPr>
              <a:t>09/09/2026</a:t>
            </a:fld>
            <a:endParaRPr lang="en-GB"/>
          </a:p>
        </p:txBody>
      </p:sp>
      <p:sp>
        <p:nvSpPr>
          <p:cNvPr id="10" name="Footer Placeholder 5">
            <a:extLst>
              <a:ext uri="{FF2B5EF4-FFF2-40B4-BE49-F238E27FC236}">
                <a16:creationId xmlns:a16="http://schemas.microsoft.com/office/drawing/2014/main" id="{68E80FEB-0AD7-4E3E-9EC6-0CCF5BCDDFD2}"/>
              </a:ext>
            </a:extLst>
          </p:cNvPr>
          <p:cNvSpPr>
            <a:spLocks noGrp="1"/>
          </p:cNvSpPr>
          <p:nvPr>
            <p:ph type="ftr" sz="quarter" idx="11"/>
          </p:nvPr>
        </p:nvSpPr>
        <p:spPr/>
        <p:txBody>
          <a:bodyPr/>
          <a:lstStyle>
            <a:lvl1pPr>
              <a:defRPr/>
            </a:lvl1pPr>
          </a:lstStyle>
          <a:p>
            <a:pPr>
              <a:defRPr/>
            </a:pPr>
            <a:endParaRPr lang="en-GB"/>
          </a:p>
        </p:txBody>
      </p:sp>
      <p:sp>
        <p:nvSpPr>
          <p:cNvPr id="11" name="Slide Number Placeholder 6">
            <a:extLst>
              <a:ext uri="{FF2B5EF4-FFF2-40B4-BE49-F238E27FC236}">
                <a16:creationId xmlns:a16="http://schemas.microsoft.com/office/drawing/2014/main" id="{E1001D86-EDFF-4D19-8D0D-2B1751D6DA65}"/>
              </a:ext>
            </a:extLst>
          </p:cNvPr>
          <p:cNvSpPr>
            <a:spLocks noGrp="1"/>
          </p:cNvSpPr>
          <p:nvPr>
            <p:ph type="sldNum" sz="quarter" idx="12"/>
          </p:nvPr>
        </p:nvSpPr>
        <p:spPr/>
        <p:txBody>
          <a:bodyPr/>
          <a:lstStyle>
            <a:lvl1pPr>
              <a:defRPr/>
            </a:lvl1pPr>
          </a:lstStyle>
          <a:p>
            <a:pPr>
              <a:defRPr/>
            </a:pPr>
            <a:fld id="{159F72F9-414D-4968-9BC3-0F1C41FF302C}" type="slidenum">
              <a:rPr lang="en-GB"/>
              <a:pPr>
                <a:defRPr/>
              </a:pPr>
              <a:t>‹#›</a:t>
            </a:fld>
            <a:endParaRPr lang="en-GB"/>
          </a:p>
        </p:txBody>
      </p:sp>
    </p:spTree>
    <p:extLst>
      <p:ext uri="{BB962C8B-B14F-4D97-AF65-F5344CB8AC3E}">
        <p14:creationId xmlns:p14="http://schemas.microsoft.com/office/powerpoint/2010/main" val="39286162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0D33316-3488-4EF7-989D-6990C939065F}"/>
              </a:ext>
            </a:extLst>
          </p:cNvPr>
          <p:cNvSpPr>
            <a:spLocks noGrp="1"/>
          </p:cNvSpPr>
          <p:nvPr>
            <p:ph type="dt" sz="half" idx="10"/>
          </p:nvPr>
        </p:nvSpPr>
        <p:spPr/>
        <p:txBody>
          <a:bodyPr/>
          <a:lstStyle>
            <a:lvl1pPr>
              <a:defRPr/>
            </a:lvl1pPr>
          </a:lstStyle>
          <a:p>
            <a:pPr>
              <a:defRPr/>
            </a:pPr>
            <a:fld id="{73D5236B-BBF5-4A98-85AD-3763FB1DACCE}" type="datetimeFigureOut">
              <a:rPr lang="en-GB"/>
              <a:pPr>
                <a:defRPr/>
              </a:pPr>
              <a:t>09/09/2026</a:t>
            </a:fld>
            <a:endParaRPr lang="en-GB"/>
          </a:p>
        </p:txBody>
      </p:sp>
      <p:sp>
        <p:nvSpPr>
          <p:cNvPr id="5" name="Footer Placeholder 4">
            <a:extLst>
              <a:ext uri="{FF2B5EF4-FFF2-40B4-BE49-F238E27FC236}">
                <a16:creationId xmlns:a16="http://schemas.microsoft.com/office/drawing/2014/main" id="{86427DDE-2A91-4214-9567-06BC361E841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0A6E6A0-64AB-4B9E-BA6E-0BCAD4918FDB}"/>
              </a:ext>
            </a:extLst>
          </p:cNvPr>
          <p:cNvSpPr>
            <a:spLocks noGrp="1"/>
          </p:cNvSpPr>
          <p:nvPr>
            <p:ph type="sldNum" sz="quarter" idx="12"/>
          </p:nvPr>
        </p:nvSpPr>
        <p:spPr/>
        <p:txBody>
          <a:bodyPr/>
          <a:lstStyle>
            <a:lvl1pPr>
              <a:defRPr/>
            </a:lvl1pPr>
          </a:lstStyle>
          <a:p>
            <a:pPr>
              <a:defRPr/>
            </a:pPr>
            <a:fld id="{0F6841DC-07B8-4E6D-A645-54213CCF1416}" type="slidenum">
              <a:rPr lang="en-GB"/>
              <a:pPr>
                <a:defRPr/>
              </a:pPr>
              <a:t>‹#›</a:t>
            </a:fld>
            <a:endParaRPr lang="en-GB"/>
          </a:p>
        </p:txBody>
      </p:sp>
    </p:spTree>
    <p:extLst>
      <p:ext uri="{BB962C8B-B14F-4D97-AF65-F5344CB8AC3E}">
        <p14:creationId xmlns:p14="http://schemas.microsoft.com/office/powerpoint/2010/main" val="33451997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0DDBF60-00DA-4EBF-8880-07A6C5CC5E2F}"/>
              </a:ext>
            </a:extLst>
          </p:cNvPr>
          <p:cNvSpPr>
            <a:spLocks noGrp="1"/>
          </p:cNvSpPr>
          <p:nvPr>
            <p:ph type="dt" sz="half" idx="10"/>
          </p:nvPr>
        </p:nvSpPr>
        <p:spPr/>
        <p:txBody>
          <a:bodyPr/>
          <a:lstStyle>
            <a:lvl1pPr>
              <a:defRPr/>
            </a:lvl1pPr>
          </a:lstStyle>
          <a:p>
            <a:pPr>
              <a:defRPr/>
            </a:pPr>
            <a:fld id="{9C66FE72-45D2-4409-A739-84F4C406D004}" type="datetimeFigureOut">
              <a:rPr lang="en-GB"/>
              <a:pPr>
                <a:defRPr/>
              </a:pPr>
              <a:t>09/09/2026</a:t>
            </a:fld>
            <a:endParaRPr lang="en-GB"/>
          </a:p>
        </p:txBody>
      </p:sp>
      <p:sp>
        <p:nvSpPr>
          <p:cNvPr id="5" name="Footer Placeholder 4">
            <a:extLst>
              <a:ext uri="{FF2B5EF4-FFF2-40B4-BE49-F238E27FC236}">
                <a16:creationId xmlns:a16="http://schemas.microsoft.com/office/drawing/2014/main" id="{92A2D9E6-227A-4AC3-BD34-C757AE76A27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08177D2-42CA-49ED-B4C5-05933B28A569}"/>
              </a:ext>
            </a:extLst>
          </p:cNvPr>
          <p:cNvSpPr>
            <a:spLocks noGrp="1"/>
          </p:cNvSpPr>
          <p:nvPr>
            <p:ph type="sldNum" sz="quarter" idx="12"/>
          </p:nvPr>
        </p:nvSpPr>
        <p:spPr/>
        <p:txBody>
          <a:bodyPr/>
          <a:lstStyle>
            <a:lvl1pPr>
              <a:defRPr/>
            </a:lvl1pPr>
          </a:lstStyle>
          <a:p>
            <a:pPr>
              <a:defRPr/>
            </a:pPr>
            <a:fld id="{40B29B5D-8751-4508-BDFA-97FB56FF7532}" type="slidenum">
              <a:rPr lang="en-GB"/>
              <a:pPr>
                <a:defRPr/>
              </a:pPr>
              <a:t>‹#›</a:t>
            </a:fld>
            <a:endParaRPr lang="en-GB"/>
          </a:p>
        </p:txBody>
      </p:sp>
    </p:spTree>
    <p:extLst>
      <p:ext uri="{BB962C8B-B14F-4D97-AF65-F5344CB8AC3E}">
        <p14:creationId xmlns:p14="http://schemas.microsoft.com/office/powerpoint/2010/main" val="41643019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E264BF3-D980-4C66-B0FD-F6234D1C3A38}"/>
              </a:ext>
            </a:extLst>
          </p:cNvPr>
          <p:cNvSpPr>
            <a:spLocks noGrp="1"/>
          </p:cNvSpPr>
          <p:nvPr>
            <p:ph type="dt" sz="half" idx="10"/>
          </p:nvPr>
        </p:nvSpPr>
        <p:spPr/>
        <p:txBody>
          <a:bodyPr/>
          <a:lstStyle>
            <a:lvl1pPr>
              <a:defRPr/>
            </a:lvl1pPr>
          </a:lstStyle>
          <a:p>
            <a:pPr>
              <a:defRPr/>
            </a:pPr>
            <a:fld id="{05CDA90F-D8D4-4E77-A712-CFF1D0FAA6D7}" type="datetimeFigureOut">
              <a:rPr lang="en-US"/>
              <a:pPr>
                <a:defRPr/>
              </a:pPr>
              <a:t>9/9/2026</a:t>
            </a:fld>
            <a:endParaRPr lang="en-US"/>
          </a:p>
        </p:txBody>
      </p:sp>
      <p:sp>
        <p:nvSpPr>
          <p:cNvPr id="5" name="Footer Placeholder 4">
            <a:extLst>
              <a:ext uri="{FF2B5EF4-FFF2-40B4-BE49-F238E27FC236}">
                <a16:creationId xmlns:a16="http://schemas.microsoft.com/office/drawing/2014/main" id="{7F1442E3-4C13-447F-9B73-3F6C2F03347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3E4732C-6003-4129-91A4-801A1E880055}"/>
              </a:ext>
            </a:extLst>
          </p:cNvPr>
          <p:cNvSpPr>
            <a:spLocks noGrp="1"/>
          </p:cNvSpPr>
          <p:nvPr>
            <p:ph type="sldNum" sz="quarter" idx="12"/>
          </p:nvPr>
        </p:nvSpPr>
        <p:spPr/>
        <p:txBody>
          <a:bodyPr/>
          <a:lstStyle>
            <a:lvl1pPr>
              <a:defRPr/>
            </a:lvl1pPr>
          </a:lstStyle>
          <a:p>
            <a:pPr>
              <a:defRPr/>
            </a:pPr>
            <a:fld id="{EC051F75-8D87-4CC7-9CB0-12016449F89F}" type="slidenum">
              <a:rPr lang="en-US"/>
              <a:pPr>
                <a:defRPr/>
              </a:pPr>
              <a:t>‹#›</a:t>
            </a:fld>
            <a:endParaRPr lang="en-US"/>
          </a:p>
        </p:txBody>
      </p:sp>
    </p:spTree>
    <p:extLst>
      <p:ext uri="{BB962C8B-B14F-4D97-AF65-F5344CB8AC3E}">
        <p14:creationId xmlns:p14="http://schemas.microsoft.com/office/powerpoint/2010/main" val="1849214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09/09/2026</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BB8FAF3-2DF2-4AF4-A76E-E6883436AD87}"/>
              </a:ext>
            </a:extLst>
          </p:cNvPr>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a:extLst>
              <a:ext uri="{FF2B5EF4-FFF2-40B4-BE49-F238E27FC236}">
                <a16:creationId xmlns:a16="http://schemas.microsoft.com/office/drawing/2014/main" id="{09617367-8765-493E-B377-8FDC62DCD8AB}"/>
              </a:ext>
            </a:extLst>
          </p:cNvPr>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 name="Rectangle 8">
            <a:extLst>
              <a:ext uri="{FF2B5EF4-FFF2-40B4-BE49-F238E27FC236}">
                <a16:creationId xmlns:a16="http://schemas.microsoft.com/office/drawing/2014/main" id="{030F651E-75E2-4437-AA8F-730930A0F8B7}"/>
              </a:ext>
            </a:extLst>
          </p:cNvPr>
          <p:cNvSpPr/>
          <p:nvPr/>
        </p:nvSpPr>
        <p:spPr>
          <a:xfrm>
            <a:off x="0" y="3768725"/>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Oval 9">
            <a:extLst>
              <a:ext uri="{FF2B5EF4-FFF2-40B4-BE49-F238E27FC236}">
                <a16:creationId xmlns:a16="http://schemas.microsoft.com/office/drawing/2014/main" id="{550B09EB-0F87-4415-B745-8E0500E541A4}"/>
              </a:ext>
            </a:extLst>
          </p:cNvPr>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4BE7E2AF-5768-48B0-A154-3995DF7B66C4}"/>
              </a:ext>
            </a:extLst>
          </p:cNvPr>
          <p:cNvSpPr>
            <a:spLocks noGrp="1"/>
          </p:cNvSpPr>
          <p:nvPr>
            <p:ph type="title"/>
          </p:nvPr>
        </p:nvSpPr>
        <p:spPr>
          <a:xfrm>
            <a:off x="1793875" y="4371975"/>
            <a:ext cx="6511925"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2061" name="Text Placeholder 2">
            <a:extLst>
              <a:ext uri="{FF2B5EF4-FFF2-40B4-BE49-F238E27FC236}">
                <a16:creationId xmlns:a16="http://schemas.microsoft.com/office/drawing/2014/main" id="{B11EFE96-3757-4FB4-B7AF-DC64829B6821}"/>
              </a:ext>
            </a:extLst>
          </p:cNvPr>
          <p:cNvSpPr>
            <a:spLocks noGrp="1" noChangeArrowheads="1"/>
          </p:cNvSpPr>
          <p:nvPr>
            <p:ph type="body" idx="1"/>
          </p:nvPr>
        </p:nvSpPr>
        <p:spPr bwMode="auto">
          <a:xfrm>
            <a:off x="1143000" y="731838"/>
            <a:ext cx="6400800" cy="347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BAB0292-3BA7-4711-A1B7-4684CDED659D}"/>
              </a:ext>
            </a:extLst>
          </p:cNvPr>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pPr>
              <a:defRPr/>
            </a:pPr>
            <a:fld id="{C5FFB245-B657-44A4-88A0-5123C9B3E7DA}" type="datetimeFigureOut">
              <a:rPr lang="en-GB"/>
              <a:pPr>
                <a:defRPr/>
              </a:pPr>
              <a:t>09/09/2026</a:t>
            </a:fld>
            <a:endParaRPr lang="en-GB"/>
          </a:p>
        </p:txBody>
      </p:sp>
      <p:sp>
        <p:nvSpPr>
          <p:cNvPr id="5" name="Footer Placeholder 4">
            <a:extLst>
              <a:ext uri="{FF2B5EF4-FFF2-40B4-BE49-F238E27FC236}">
                <a16:creationId xmlns:a16="http://schemas.microsoft.com/office/drawing/2014/main" id="{3DA01E56-6527-44E5-92DC-A0A0AF14FA76}"/>
              </a:ext>
            </a:extLst>
          </p:cNvPr>
          <p:cNvSpPr>
            <a:spLocks noGrp="1"/>
          </p:cNvSpPr>
          <p:nvPr>
            <p:ph type="ftr" sz="quarter" idx="3"/>
          </p:nvPr>
        </p:nvSpPr>
        <p:spPr>
          <a:xfrm>
            <a:off x="457200" y="6172200"/>
            <a:ext cx="3352800"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02F08DF5-8555-4681-A7EF-8CACE48F2B4E}"/>
              </a:ext>
            </a:extLst>
          </p:cNvPr>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pPr>
              <a:defRPr/>
            </a:pPr>
            <a:fld id="{E688422D-50FE-4078-BC1F-E909B40C917F}" type="slidenum">
              <a:rPr lang="en-GB"/>
              <a:pPr>
                <a:defRPr/>
              </a:pPr>
              <a:t>‹#›</a:t>
            </a:fld>
            <a:endParaRPr lang="en-GB"/>
          </a:p>
        </p:txBody>
      </p:sp>
    </p:spTree>
    <p:extLst>
      <p:ext uri="{BB962C8B-B14F-4D97-AF65-F5344CB8AC3E}">
        <p14:creationId xmlns:p14="http://schemas.microsoft.com/office/powerpoint/2010/main" val="1698385620"/>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Lst>
  <p:txStyles>
    <p:titleStyle>
      <a:lvl1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2pPr>
      <a:lvl3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3pPr>
      <a:lvl4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4pPr>
      <a:lvl5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563" algn="l" rtl="0" eaLnBrk="0" fontAlgn="base" hangingPunct="0">
        <a:spcBef>
          <a:spcPct val="20000"/>
        </a:spcBef>
        <a:spcAft>
          <a:spcPts val="300"/>
        </a:spcAft>
        <a:buClr>
          <a:srgbClr val="C3260C"/>
        </a:buClr>
        <a:buSzPct val="130000"/>
        <a:buFont typeface="Georgia" panose="02040502050405020303" pitchFamily="18" charset="0"/>
        <a:buChar char="*"/>
        <a:defRPr sz="2200" kern="1200">
          <a:solidFill>
            <a:srgbClr val="404040"/>
          </a:solidFill>
          <a:latin typeface="+mn-lt"/>
          <a:ea typeface="+mn-ea"/>
          <a:cs typeface="+mn-cs"/>
        </a:defRPr>
      </a:lvl1pPr>
      <a:lvl2pPr marL="547688" indent="-182563" algn="l" rtl="0" eaLnBrk="0" fontAlgn="base" hangingPunct="0">
        <a:spcBef>
          <a:spcPct val="20000"/>
        </a:spcBef>
        <a:spcAft>
          <a:spcPts val="300"/>
        </a:spcAft>
        <a:buClr>
          <a:srgbClr val="C3260C"/>
        </a:buClr>
        <a:buSzPct val="130000"/>
        <a:buFont typeface="Georgia" panose="02040502050405020303" pitchFamily="18" charset="0"/>
        <a:buChar char="*"/>
        <a:defRPr sz="2000" kern="1200">
          <a:solidFill>
            <a:srgbClr val="404040"/>
          </a:solidFill>
          <a:latin typeface="+mn-lt"/>
          <a:ea typeface="+mn-ea"/>
          <a:cs typeface="+mn-cs"/>
        </a:defRPr>
      </a:lvl2pPr>
      <a:lvl3pPr marL="822325" indent="-182563" algn="l" rtl="0" eaLnBrk="0" fontAlgn="base" hangingPunct="0">
        <a:spcBef>
          <a:spcPct val="20000"/>
        </a:spcBef>
        <a:spcAft>
          <a:spcPts val="300"/>
        </a:spcAft>
        <a:buClr>
          <a:srgbClr val="C3260C"/>
        </a:buClr>
        <a:buSzPct val="130000"/>
        <a:buFont typeface="Georgia" panose="02040502050405020303" pitchFamily="18" charset="0"/>
        <a:buChar char="*"/>
        <a:defRPr kern="1200">
          <a:solidFill>
            <a:srgbClr val="404040"/>
          </a:solidFill>
          <a:latin typeface="+mn-lt"/>
          <a:ea typeface="+mn-ea"/>
          <a:cs typeface="+mn-cs"/>
        </a:defRPr>
      </a:lvl3pPr>
      <a:lvl4pPr marL="1096963" indent="-182563" algn="l" rtl="0" eaLnBrk="0" fontAlgn="base" hangingPunct="0">
        <a:spcBef>
          <a:spcPct val="20000"/>
        </a:spcBef>
        <a:spcAft>
          <a:spcPts val="300"/>
        </a:spcAft>
        <a:buClr>
          <a:srgbClr val="C3260C"/>
        </a:buClr>
        <a:buSzPct val="130000"/>
        <a:buFont typeface="Georgia" panose="02040502050405020303" pitchFamily="18" charset="0"/>
        <a:buChar char="*"/>
        <a:defRPr sz="1600" kern="1200">
          <a:solidFill>
            <a:srgbClr val="404040"/>
          </a:solidFill>
          <a:latin typeface="+mn-lt"/>
          <a:ea typeface="+mn-ea"/>
          <a:cs typeface="+mn-cs"/>
        </a:defRPr>
      </a:lvl4pPr>
      <a:lvl5pPr marL="1389063" indent="-182563" algn="l" rtl="0" eaLnBrk="0" fontAlgn="base" hangingPunct="0">
        <a:spcBef>
          <a:spcPct val="20000"/>
        </a:spcBef>
        <a:spcAft>
          <a:spcPts val="300"/>
        </a:spcAft>
        <a:buClr>
          <a:srgbClr val="C3260C"/>
        </a:buClr>
        <a:buSzPct val="130000"/>
        <a:buFont typeface="Georgia" panose="02040502050405020303" pitchFamily="18" charset="0"/>
        <a:buChar char="*"/>
        <a:defRPr sz="1400" kern="1200">
          <a:solidFill>
            <a:srgbClr val="404040"/>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pn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4" Type="http://schemas.openxmlformats.org/officeDocument/2006/relationships/hyperlink" Target="mailto:ibisonm@sps.sefton.school"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tmp"/><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tiff"/><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www.youtube.com/watch?v=uXpaMgNr7T4" TargetMode="Externa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stphilipssouthport.com/packed-lunch-ideas" TargetMode="External"/><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Image result for welcome to year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498" y="-34231"/>
            <a:ext cx="8611974" cy="41833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50A634-4518-4857-BFF2-AD8687CC4DB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651431" y="2924944"/>
            <a:ext cx="3841137" cy="3474720"/>
          </a:xfrm>
          <a:prstGeom prst="rect">
            <a:avLst/>
          </a:prstGeom>
          <a:noFill/>
        </p:spPr>
      </p:pic>
      <p:sp>
        <p:nvSpPr>
          <p:cNvPr id="2" name="Rectangle 1">
            <a:extLst>
              <a:ext uri="{FF2B5EF4-FFF2-40B4-BE49-F238E27FC236}">
                <a16:creationId xmlns:a16="http://schemas.microsoft.com/office/drawing/2014/main" id="{E7AA6FA5-DFC4-4081-9C0C-229D4E5FE5C8}"/>
              </a:ext>
            </a:extLst>
          </p:cNvPr>
          <p:cNvSpPr/>
          <p:nvPr/>
        </p:nvSpPr>
        <p:spPr>
          <a:xfrm>
            <a:off x="2661584" y="529516"/>
            <a:ext cx="3841137" cy="523220"/>
          </a:xfrm>
          <a:prstGeom prst="rect">
            <a:avLst/>
          </a:prstGeom>
          <a:solidFill>
            <a:schemeClr val="bg1"/>
          </a:solidFill>
        </p:spPr>
        <p:txBody>
          <a:bodyPr wrap="square" lIns="91440" tIns="45720" rIns="91440" bIns="45720">
            <a:spAutoFit/>
          </a:bodyPr>
          <a:lstStyle/>
          <a:p>
            <a:pPr algn="ctr"/>
            <a:r>
              <a:rPr lang="en-US" sz="28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entury Gothic" panose="020B0502020202020204" pitchFamily="34" charset="0"/>
              </a:rPr>
              <a:t>Welcome to Year 3!</a:t>
            </a:r>
          </a:p>
        </p:txBody>
      </p:sp>
    </p:spTree>
    <p:extLst>
      <p:ext uri="{BB962C8B-B14F-4D97-AF65-F5344CB8AC3E}">
        <p14:creationId xmlns:p14="http://schemas.microsoft.com/office/powerpoint/2010/main" val="268202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1232BE44-98DB-43EB-AD87-9EDDA1032BA4}"/>
              </a:ext>
            </a:extLst>
          </p:cNvPr>
          <p:cNvPicPr>
            <a:picLocks noGrp="1" noChangeAspect="1"/>
          </p:cNvPicPr>
          <p:nvPr>
            <p:ph idx="1"/>
          </p:nvPr>
        </p:nvPicPr>
        <p:blipFill>
          <a:blip r:embed="rId2"/>
          <a:stretch>
            <a:fillRect/>
          </a:stretch>
        </p:blipFill>
        <p:spPr>
          <a:xfrm>
            <a:off x="1793289" y="0"/>
            <a:ext cx="5687762" cy="6858000"/>
          </a:xfrm>
        </p:spPr>
      </p:pic>
    </p:spTree>
    <p:extLst>
      <p:ext uri="{BB962C8B-B14F-4D97-AF65-F5344CB8AC3E}">
        <p14:creationId xmlns:p14="http://schemas.microsoft.com/office/powerpoint/2010/main" val="3396202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a:xfrm>
            <a:off x="683568" y="5909972"/>
            <a:ext cx="7913844" cy="882352"/>
          </a:xfrm>
        </p:spPr>
        <p:txBody>
          <a:bodyPr/>
          <a:lstStyle/>
          <a:p>
            <a:pPr algn="l"/>
            <a:r>
              <a:rPr lang="en-GB" sz="2000" b="0" dirty="0">
                <a:latin typeface="Arial" panose="020B0604020202020204" pitchFamily="34" charset="0"/>
                <a:cs typeface="Arial" panose="020B0604020202020204" pitchFamily="34" charset="0"/>
              </a:rPr>
              <a:t>We have codes of conduct for Governors,  staff and parents and expect all members of our school community to abide by these.</a:t>
            </a:r>
            <a:br>
              <a:rPr lang="en-GB" sz="2000" b="0" dirty="0">
                <a:latin typeface="Arial" panose="020B0604020202020204" pitchFamily="34" charset="0"/>
                <a:cs typeface="Arial" panose="020B0604020202020204" pitchFamily="34" charset="0"/>
              </a:rPr>
            </a:br>
            <a:endParaRPr lang="en-GB" sz="2000" b="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978506" y="642077"/>
            <a:ext cx="7512342" cy="5178452"/>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C4E5B3-172B-4D8A-A372-1E15665B11AE}"/>
              </a:ext>
            </a:extLst>
          </p:cNvPr>
          <p:cNvSpPr/>
          <p:nvPr/>
        </p:nvSpPr>
        <p:spPr>
          <a:xfrm>
            <a:off x="1204637" y="254352"/>
            <a:ext cx="5561138" cy="646331"/>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w="0"/>
                <a:gradFill>
                  <a:gsLst>
                    <a:gs pos="0">
                      <a:srgbClr val="FF8021">
                        <a:lumMod val="50000"/>
                      </a:srgbClr>
                    </a:gs>
                    <a:gs pos="50000">
                      <a:srgbClr val="FF8021"/>
                    </a:gs>
                    <a:gs pos="100000">
                      <a:srgbClr val="FF8021">
                        <a:lumMod val="60000"/>
                        <a:lumOff val="40000"/>
                      </a:srgbClr>
                    </a:gs>
                  </a:gsLst>
                  <a:lin ang="5400000"/>
                </a:gradFill>
                <a:effectLst>
                  <a:reflection blurRad="6350" stA="53000" endA="300" endPos="35500" dir="5400000" sy="-90000" algn="bl" rotWithShape="0"/>
                </a:effectLst>
                <a:uLnTx/>
                <a:uFillTx/>
                <a:latin typeface="Trebuchet MS"/>
                <a:ea typeface="+mn-ea"/>
                <a:cs typeface="+mn-cs"/>
              </a:rPr>
              <a:t>Who will be teaching you?</a:t>
            </a:r>
          </a:p>
        </p:txBody>
      </p:sp>
      <p:pic>
        <p:nvPicPr>
          <p:cNvPr id="8" name="Picture 7">
            <a:extLst>
              <a:ext uri="{FF2B5EF4-FFF2-40B4-BE49-F238E27FC236}">
                <a16:creationId xmlns:a16="http://schemas.microsoft.com/office/drawing/2014/main" id="{08A6C061-105D-4720-B41E-3F552AAE8C64}"/>
              </a:ext>
            </a:extLst>
          </p:cNvPr>
          <p:cNvPicPr>
            <a:picLocks noChangeAspect="1"/>
          </p:cNvPicPr>
          <p:nvPr/>
        </p:nvPicPr>
        <p:blipFill>
          <a:blip r:embed="rId3"/>
          <a:stretch>
            <a:fillRect/>
          </a:stretch>
        </p:blipFill>
        <p:spPr>
          <a:xfrm>
            <a:off x="2841987" y="1097255"/>
            <a:ext cx="1573042" cy="1875551"/>
          </a:xfrm>
          <a:prstGeom prst="rect">
            <a:avLst/>
          </a:prstGeom>
        </p:spPr>
      </p:pic>
      <p:pic>
        <p:nvPicPr>
          <p:cNvPr id="11" name="Picture 10" descr="A person with curly hair wearing a white sleeveless top and floral skirt stands beside lush, green foliage.&#10;&#10;AI-generated content may be incorrect.">
            <a:extLst>
              <a:ext uri="{FF2B5EF4-FFF2-40B4-BE49-F238E27FC236}">
                <a16:creationId xmlns:a16="http://schemas.microsoft.com/office/drawing/2014/main" id="{D252D2F0-13A4-D9FE-3F14-221CB76536BB}"/>
              </a:ext>
            </a:extLst>
          </p:cNvPr>
          <p:cNvPicPr>
            <a:picLocks noChangeAspect="1"/>
          </p:cNvPicPr>
          <p:nvPr/>
        </p:nvPicPr>
        <p:blipFill>
          <a:blip r:embed="rId4"/>
          <a:srcRect l="28938" t="31101" r="27201" b="29890"/>
          <a:stretch>
            <a:fillRect/>
          </a:stretch>
        </p:blipFill>
        <p:spPr>
          <a:xfrm>
            <a:off x="5095900" y="1133712"/>
            <a:ext cx="1573044" cy="1865392"/>
          </a:xfrm>
          <a:prstGeom prst="rect">
            <a:avLst/>
          </a:prstGeom>
        </p:spPr>
      </p:pic>
      <p:pic>
        <p:nvPicPr>
          <p:cNvPr id="13" name="Picture 12" descr="The image depicts a person standing inside a room with a blue wall, a window with light streaming in, and a person holding a badge and wearing a maroon sweatshirt.&#10;&#10;AI-generated content may be incorrect.">
            <a:extLst>
              <a:ext uri="{FF2B5EF4-FFF2-40B4-BE49-F238E27FC236}">
                <a16:creationId xmlns:a16="http://schemas.microsoft.com/office/drawing/2014/main" id="{047DA91C-DB03-9D46-239C-415FF6176430}"/>
              </a:ext>
            </a:extLst>
          </p:cNvPr>
          <p:cNvPicPr>
            <a:picLocks noChangeAspect="1"/>
          </p:cNvPicPr>
          <p:nvPr/>
        </p:nvPicPr>
        <p:blipFill>
          <a:blip r:embed="rId5">
            <a:extLst>
              <a:ext uri="{28A0092B-C50C-407E-A947-70E740481C1C}">
                <a14:useLocalDpi xmlns:a14="http://schemas.microsoft.com/office/drawing/2010/main" val="0"/>
              </a:ext>
            </a:extLst>
          </a:blip>
          <a:srcRect l="18974" t="23400" r="31100" b="20900"/>
          <a:stretch>
            <a:fillRect/>
          </a:stretch>
        </p:blipFill>
        <p:spPr>
          <a:xfrm rot="5400000">
            <a:off x="6934662" y="1244133"/>
            <a:ext cx="1879994" cy="1573043"/>
          </a:xfrm>
          <a:prstGeom prst="rect">
            <a:avLst/>
          </a:prstGeom>
        </p:spPr>
      </p:pic>
      <p:pic>
        <p:nvPicPr>
          <p:cNvPr id="16" name="Picture 15" descr="The image depicts a person wearing a beige sweatshirt and a blue badge, standing in a room with blue walls, a window, and a blue wall behind them.&#10;&#10;AI-generated content may be incorrect.">
            <a:extLst>
              <a:ext uri="{FF2B5EF4-FFF2-40B4-BE49-F238E27FC236}">
                <a16:creationId xmlns:a16="http://schemas.microsoft.com/office/drawing/2014/main" id="{CBA1B0AF-3936-8C39-FEDE-899AA8D79B56}"/>
              </a:ext>
            </a:extLst>
          </p:cNvPr>
          <p:cNvPicPr>
            <a:picLocks noChangeAspect="1"/>
          </p:cNvPicPr>
          <p:nvPr/>
        </p:nvPicPr>
        <p:blipFill>
          <a:blip r:embed="rId6">
            <a:extLst>
              <a:ext uri="{28A0092B-C50C-407E-A947-70E740481C1C}">
                <a14:useLocalDpi xmlns:a14="http://schemas.microsoft.com/office/drawing/2010/main" val="0"/>
              </a:ext>
            </a:extLst>
          </a:blip>
          <a:srcRect l="21775" t="20717" r="24887" b="19636"/>
          <a:stretch>
            <a:fillRect/>
          </a:stretch>
        </p:blipFill>
        <p:spPr>
          <a:xfrm rot="5400000">
            <a:off x="903485" y="4130227"/>
            <a:ext cx="1875553" cy="1573043"/>
          </a:xfrm>
          <a:prstGeom prst="rect">
            <a:avLst/>
          </a:prstGeom>
        </p:spPr>
      </p:pic>
      <p:pic>
        <p:nvPicPr>
          <p:cNvPr id="18" name="Picture 17" descr="The image shows a person standing beside a small waterfall in a rugged, mountainous landscape.&#10;&#10;AI-generated content may be incorrect.">
            <a:extLst>
              <a:ext uri="{FF2B5EF4-FFF2-40B4-BE49-F238E27FC236}">
                <a16:creationId xmlns:a16="http://schemas.microsoft.com/office/drawing/2014/main" id="{65AEDC82-6723-0699-3255-B6BC702BA1C3}"/>
              </a:ext>
            </a:extLst>
          </p:cNvPr>
          <p:cNvPicPr>
            <a:picLocks noChangeAspect="1"/>
          </p:cNvPicPr>
          <p:nvPr/>
        </p:nvPicPr>
        <p:blipFill>
          <a:blip r:embed="rId7"/>
          <a:srcRect l="51675" t="17692" r="31122" b="37783"/>
          <a:stretch>
            <a:fillRect/>
          </a:stretch>
        </p:blipFill>
        <p:spPr>
          <a:xfrm>
            <a:off x="6516216" y="3976752"/>
            <a:ext cx="1573043" cy="1879992"/>
          </a:xfrm>
          <a:prstGeom prst="rect">
            <a:avLst/>
          </a:prstGeom>
        </p:spPr>
      </p:pic>
      <p:sp>
        <p:nvSpPr>
          <p:cNvPr id="20" name="TextBox 19">
            <a:extLst>
              <a:ext uri="{FF2B5EF4-FFF2-40B4-BE49-F238E27FC236}">
                <a16:creationId xmlns:a16="http://schemas.microsoft.com/office/drawing/2014/main" id="{A8F80245-D2B0-25B6-961B-D6B9C5FBEFC7}"/>
              </a:ext>
            </a:extLst>
          </p:cNvPr>
          <p:cNvSpPr txBox="1"/>
          <p:nvPr/>
        </p:nvSpPr>
        <p:spPr>
          <a:xfrm>
            <a:off x="6916810" y="2972806"/>
            <a:ext cx="1915697" cy="892552"/>
          </a:xfrm>
          <a:prstGeom prst="rect">
            <a:avLst/>
          </a:prstGeom>
          <a:solidFill>
            <a:schemeClr val="accent2">
              <a:lumMod val="40000"/>
              <a:lumOff val="60000"/>
            </a:schemeClr>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cs typeface="Arial" panose="020B0604020202020204" pitchFamily="34" charset="0"/>
              </a:rPr>
              <a:t>Miss </a:t>
            </a:r>
            <a:r>
              <a:rPr lang="en-GB" sz="2000" b="1" dirty="0">
                <a:solidFill>
                  <a:prstClr val="black"/>
                </a:solidFill>
                <a:latin typeface="Century Gothic" panose="020B0502020202020204" pitchFamily="34" charset="0"/>
                <a:cs typeface="Arial" panose="020B0604020202020204" pitchFamily="34" charset="0"/>
              </a:rPr>
              <a:t>Munro</a:t>
            </a: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prstClr val="black"/>
                </a:solidFill>
                <a:latin typeface="Century Gothic" panose="020B0502020202020204" pitchFamily="34" charset="0"/>
                <a:cs typeface="Arial" panose="020B0604020202020204" pitchFamily="34" charset="0"/>
              </a:rPr>
              <a:t>Teaching Assistant (all day)</a:t>
            </a:r>
          </a:p>
        </p:txBody>
      </p:sp>
      <p:pic>
        <p:nvPicPr>
          <p:cNvPr id="28" name="Picture 27" descr="The image shows a person wearing a red shirt, surrounded by colorful quilted wall hangings.&#10;&#10;AI-generated content may be incorrect.">
            <a:extLst>
              <a:ext uri="{FF2B5EF4-FFF2-40B4-BE49-F238E27FC236}">
                <a16:creationId xmlns:a16="http://schemas.microsoft.com/office/drawing/2014/main" id="{AB4FD1E4-FDC5-E738-C3D4-0F56B64A09FD}"/>
              </a:ext>
            </a:extLst>
          </p:cNvPr>
          <p:cNvPicPr>
            <a:picLocks noChangeAspect="1"/>
          </p:cNvPicPr>
          <p:nvPr/>
        </p:nvPicPr>
        <p:blipFill>
          <a:blip r:embed="rId8"/>
          <a:srcRect l="11401" t="11652"/>
          <a:stretch>
            <a:fillRect/>
          </a:stretch>
        </p:blipFill>
        <p:spPr>
          <a:xfrm>
            <a:off x="3785478" y="4024791"/>
            <a:ext cx="1573043" cy="1875430"/>
          </a:xfrm>
          <a:prstGeom prst="rect">
            <a:avLst/>
          </a:prstGeom>
        </p:spPr>
      </p:pic>
      <p:sp>
        <p:nvSpPr>
          <p:cNvPr id="7" name="TextBox 6">
            <a:extLst>
              <a:ext uri="{FF2B5EF4-FFF2-40B4-BE49-F238E27FC236}">
                <a16:creationId xmlns:a16="http://schemas.microsoft.com/office/drawing/2014/main" id="{7AAC92B6-F91B-4BCA-9936-EED0E9D91775}"/>
              </a:ext>
            </a:extLst>
          </p:cNvPr>
          <p:cNvSpPr txBox="1"/>
          <p:nvPr/>
        </p:nvSpPr>
        <p:spPr>
          <a:xfrm>
            <a:off x="4925722" y="2966345"/>
            <a:ext cx="1915697" cy="892552"/>
          </a:xfrm>
          <a:prstGeom prst="rect">
            <a:avLst/>
          </a:prstGeom>
          <a:solidFill>
            <a:schemeClr val="accent2">
              <a:lumMod val="40000"/>
              <a:lumOff val="60000"/>
            </a:schemeClr>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cs typeface="Arial" panose="020B0604020202020204" pitchFamily="34" charset="0"/>
              </a:rPr>
              <a:t>Mrs Baker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prstClr val="black"/>
                </a:solidFill>
                <a:latin typeface="Century Gothic" panose="020B0502020202020204" pitchFamily="34" charset="0"/>
                <a:cs typeface="Arial" panose="020B0604020202020204" pitchFamily="34" charset="0"/>
              </a:rPr>
              <a:t>Teaching Assistant (am)</a:t>
            </a:r>
          </a:p>
        </p:txBody>
      </p:sp>
      <p:sp>
        <p:nvSpPr>
          <p:cNvPr id="5" name="TextBox 4">
            <a:extLst>
              <a:ext uri="{FF2B5EF4-FFF2-40B4-BE49-F238E27FC236}">
                <a16:creationId xmlns:a16="http://schemas.microsoft.com/office/drawing/2014/main" id="{9E37D69B-2AD6-9E3A-5127-D0A1A86F0541}"/>
              </a:ext>
            </a:extLst>
          </p:cNvPr>
          <p:cNvSpPr txBox="1"/>
          <p:nvPr/>
        </p:nvSpPr>
        <p:spPr>
          <a:xfrm>
            <a:off x="2473660" y="2929888"/>
            <a:ext cx="2204827" cy="892552"/>
          </a:xfrm>
          <a:prstGeom prst="rect">
            <a:avLst/>
          </a:prstGeom>
          <a:solidFill>
            <a:schemeClr val="accent2">
              <a:lumMod val="40000"/>
              <a:lumOff val="60000"/>
            </a:schemeClr>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cs typeface="Arial" panose="020B0604020202020204" pitchFamily="34" charset="0"/>
              </a:rPr>
              <a:t>Miss Samuel </a:t>
            </a:r>
            <a:endParaRPr lang="en-GB" sz="2000" b="1" dirty="0">
              <a:solidFill>
                <a:prstClr val="black"/>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cs typeface="Arial" panose="020B0604020202020204" pitchFamily="34" charset="0"/>
              </a:rPr>
              <a:t>Tuesdays (am)</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prstClr val="black"/>
                </a:solidFill>
                <a:latin typeface="Century Gothic" panose="020B0502020202020204" pitchFamily="34" charset="0"/>
                <a:cs typeface="Arial" panose="020B0604020202020204" pitchFamily="34" charset="0"/>
              </a:rPr>
              <a:t>Wednesdays (pm)</a:t>
            </a:r>
            <a:endPar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ndParaRPr>
          </a:p>
        </p:txBody>
      </p:sp>
      <p:sp>
        <p:nvSpPr>
          <p:cNvPr id="24" name="TextBox 23">
            <a:extLst>
              <a:ext uri="{FF2B5EF4-FFF2-40B4-BE49-F238E27FC236}">
                <a16:creationId xmlns:a16="http://schemas.microsoft.com/office/drawing/2014/main" id="{35DEFDF1-E682-C7B6-1EAA-2C6399CFE66D}"/>
              </a:ext>
            </a:extLst>
          </p:cNvPr>
          <p:cNvSpPr txBox="1"/>
          <p:nvPr/>
        </p:nvSpPr>
        <p:spPr>
          <a:xfrm>
            <a:off x="6276434" y="5691530"/>
            <a:ext cx="2080689" cy="892552"/>
          </a:xfrm>
          <a:prstGeom prst="rect">
            <a:avLst/>
          </a:prstGeom>
          <a:solidFill>
            <a:schemeClr val="accent2">
              <a:lumMod val="40000"/>
              <a:lumOff val="60000"/>
            </a:schemeClr>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cs typeface="Arial" panose="020B0604020202020204" pitchFamily="34" charset="0"/>
              </a:rPr>
              <a:t>Barry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prstClr val="black"/>
                </a:solidFill>
                <a:latin typeface="Century Gothic" panose="020B0502020202020204" pitchFamily="34" charset="0"/>
                <a:cs typeface="Arial" panose="020B0604020202020204" pitchFamily="34" charset="0"/>
              </a:rPr>
              <a:t>Wednesday Reader</a:t>
            </a:r>
          </a:p>
        </p:txBody>
      </p:sp>
      <p:sp>
        <p:nvSpPr>
          <p:cNvPr id="26" name="TextBox 25">
            <a:extLst>
              <a:ext uri="{FF2B5EF4-FFF2-40B4-BE49-F238E27FC236}">
                <a16:creationId xmlns:a16="http://schemas.microsoft.com/office/drawing/2014/main" id="{B9FE6147-3F7F-4D8C-1FD7-F370DFE2D542}"/>
              </a:ext>
            </a:extLst>
          </p:cNvPr>
          <p:cNvSpPr txBox="1"/>
          <p:nvPr/>
        </p:nvSpPr>
        <p:spPr>
          <a:xfrm>
            <a:off x="3469005" y="5701609"/>
            <a:ext cx="2334448" cy="892552"/>
          </a:xfrm>
          <a:prstGeom prst="rect">
            <a:avLst/>
          </a:prstGeom>
          <a:solidFill>
            <a:schemeClr val="accent2">
              <a:lumMod val="40000"/>
              <a:lumOff val="60000"/>
            </a:schemeClr>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prstClr val="black"/>
                </a:solidFill>
                <a:latin typeface="Century Gothic" panose="020B0502020202020204" pitchFamily="34" charset="0"/>
                <a:cs typeface="Arial" panose="020B0604020202020204" pitchFamily="34" charset="0"/>
              </a:rPr>
              <a:t>Sue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prstClr val="black"/>
                </a:solidFill>
                <a:latin typeface="Century Gothic" panose="020B0502020202020204" pitchFamily="34" charset="0"/>
                <a:cs typeface="Arial" panose="020B0604020202020204" pitchFamily="34" charset="0"/>
              </a:rPr>
              <a:t>Prayer Buddy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prstClr val="black"/>
                </a:solidFill>
                <a:latin typeface="Century Gothic" panose="020B0502020202020204" pitchFamily="34" charset="0"/>
                <a:cs typeface="Arial" panose="020B0604020202020204" pitchFamily="34" charset="0"/>
              </a:rPr>
              <a:t>Wednesday Reader</a:t>
            </a:r>
          </a:p>
        </p:txBody>
      </p:sp>
      <p:sp>
        <p:nvSpPr>
          <p:cNvPr id="30" name="TextBox 29">
            <a:extLst>
              <a:ext uri="{FF2B5EF4-FFF2-40B4-BE49-F238E27FC236}">
                <a16:creationId xmlns:a16="http://schemas.microsoft.com/office/drawing/2014/main" id="{3022B37A-D025-F769-7AB4-ED7D578B24D0}"/>
              </a:ext>
            </a:extLst>
          </p:cNvPr>
          <p:cNvSpPr txBox="1"/>
          <p:nvPr/>
        </p:nvSpPr>
        <p:spPr>
          <a:xfrm>
            <a:off x="674038" y="5686740"/>
            <a:ext cx="2334448" cy="892552"/>
          </a:xfrm>
          <a:prstGeom prst="rect">
            <a:avLst/>
          </a:prstGeom>
          <a:solidFill>
            <a:schemeClr val="accent2">
              <a:lumMod val="40000"/>
              <a:lumOff val="60000"/>
            </a:schemeClr>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prstClr val="black"/>
                </a:solidFill>
                <a:latin typeface="Century Gothic" panose="020B0502020202020204" pitchFamily="34" charset="0"/>
                <a:cs typeface="Arial" panose="020B0604020202020204" pitchFamily="34" charset="0"/>
              </a:rPr>
              <a:t>Mrs Severs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prstClr val="black"/>
                </a:solidFill>
                <a:latin typeface="Century Gothic" panose="020B0502020202020204" pitchFamily="34" charset="0"/>
                <a:cs typeface="Arial" panose="020B0604020202020204" pitchFamily="34" charset="0"/>
              </a:rPr>
              <a:t>Year 3 Lunchtime Welfare Assistant</a:t>
            </a:r>
          </a:p>
        </p:txBody>
      </p:sp>
      <p:pic>
        <p:nvPicPr>
          <p:cNvPr id="32" name="Picture 31" descr="The image shows a person with curly hair wearing a black, floral-patterned dress.&#10;&#10;AI-generated content may be incorrect.">
            <a:extLst>
              <a:ext uri="{FF2B5EF4-FFF2-40B4-BE49-F238E27FC236}">
                <a16:creationId xmlns:a16="http://schemas.microsoft.com/office/drawing/2014/main" id="{59865B85-840C-16CD-3CF3-30572E512C59}"/>
              </a:ext>
            </a:extLst>
          </p:cNvPr>
          <p:cNvPicPr>
            <a:picLocks noChangeAspect="1"/>
          </p:cNvPicPr>
          <p:nvPr/>
        </p:nvPicPr>
        <p:blipFill>
          <a:blip r:embed="rId9">
            <a:extLst>
              <a:ext uri="{28A0092B-C50C-407E-A947-70E740481C1C}">
                <a14:useLocalDpi xmlns:a14="http://schemas.microsoft.com/office/drawing/2010/main" val="0"/>
              </a:ext>
            </a:extLst>
          </a:blip>
          <a:srcRect l="486" t="5780" r="-486" b="8170"/>
          <a:stretch>
            <a:fillRect/>
          </a:stretch>
        </p:blipFill>
        <p:spPr>
          <a:xfrm>
            <a:off x="526027" y="1088140"/>
            <a:ext cx="1684175" cy="2008056"/>
          </a:xfrm>
          <a:prstGeom prst="rect">
            <a:avLst/>
          </a:prstGeom>
        </p:spPr>
      </p:pic>
      <p:sp>
        <p:nvSpPr>
          <p:cNvPr id="9" name="TextBox 8">
            <a:extLst>
              <a:ext uri="{FF2B5EF4-FFF2-40B4-BE49-F238E27FC236}">
                <a16:creationId xmlns:a16="http://schemas.microsoft.com/office/drawing/2014/main" id="{BFF03ED9-D7D2-4FBD-BAEE-E8C4A283741F}"/>
              </a:ext>
            </a:extLst>
          </p:cNvPr>
          <p:cNvSpPr txBox="1"/>
          <p:nvPr/>
        </p:nvSpPr>
        <p:spPr>
          <a:xfrm>
            <a:off x="266942" y="2929888"/>
            <a:ext cx="2074989" cy="892552"/>
          </a:xfrm>
          <a:prstGeom prst="rect">
            <a:avLst/>
          </a:prstGeom>
          <a:solidFill>
            <a:schemeClr val="accent2">
              <a:lumMod val="40000"/>
              <a:lumOff val="60000"/>
            </a:schemeClr>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cs typeface="Arial" panose="020B0604020202020204" pitchFamily="34" charset="0"/>
              </a:rPr>
              <a:t>Miss Lockyer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rPr>
              <a:t>Year 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rPr>
              <a:t>Class Teacher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6512511" cy="576064"/>
          </a:xfrm>
        </p:spPr>
        <p:txBody>
          <a:bodyPr/>
          <a:lstStyle/>
          <a:p>
            <a:pPr marL="0" indent="0" algn="ctr">
              <a:buNone/>
            </a:pPr>
            <a:r>
              <a:rPr lang="en-GB" sz="2800" dirty="0"/>
              <a:t>School website and how to contact us</a:t>
            </a:r>
          </a:p>
        </p:txBody>
      </p:sp>
      <p:sp>
        <p:nvSpPr>
          <p:cNvPr id="4" name="TextBox 3"/>
          <p:cNvSpPr txBox="1"/>
          <p:nvPr/>
        </p:nvSpPr>
        <p:spPr>
          <a:xfrm>
            <a:off x="251520" y="946007"/>
            <a:ext cx="8640960" cy="5940088"/>
          </a:xfrm>
          <a:prstGeom prst="rect">
            <a:avLst/>
          </a:prstGeom>
          <a:noFill/>
        </p:spPr>
        <p:txBody>
          <a:bodyPr wrap="square" rtlCol="0">
            <a:spAutoFit/>
          </a:bodyPr>
          <a:lstStyle/>
          <a:p>
            <a:pPr marL="342900" indent="-342900">
              <a:buFont typeface="Arial" pitchFamily="34" charset="0"/>
              <a:buChar char="•"/>
            </a:pPr>
            <a:r>
              <a:rPr lang="en-GB" sz="2000" dirty="0">
                <a:solidFill>
                  <a:srgbClr val="002060"/>
                </a:solidFill>
                <a:latin typeface="Arial" panose="020B0604020202020204" pitchFamily="34" charset="0"/>
                <a:cs typeface="Arial" panose="020B0604020202020204" pitchFamily="34" charset="0"/>
              </a:rPr>
              <a:t>We will be updating our school website and class page frequently over the year. Please keep up to date of any announcements. </a:t>
            </a:r>
            <a:r>
              <a:rPr lang="en-GB" sz="2000" dirty="0">
                <a:solidFill>
                  <a:srgbClr val="002060"/>
                </a:solidFill>
                <a:latin typeface="Arial" panose="020B0604020202020204" pitchFamily="34" charset="0"/>
                <a:cs typeface="Arial" panose="020B0604020202020204" pitchFamily="34" charset="0"/>
                <a:hlinkClick r:id="rId2"/>
              </a:rPr>
              <a:t>https://www.stphilipssouthport.com/</a:t>
            </a:r>
            <a:endParaRPr lang="en-GB" sz="2000" dirty="0">
              <a:solidFill>
                <a:srgbClr val="002060"/>
              </a:solidFill>
              <a:latin typeface="Arial" panose="020B0604020202020204" pitchFamily="34" charset="0"/>
              <a:cs typeface="Arial" panose="020B0604020202020204" pitchFamily="34" charset="0"/>
            </a:endParaRPr>
          </a:p>
          <a:p>
            <a:pPr marL="342900" indent="-342900" algn="ctr">
              <a:buFont typeface="Arial" pitchFamily="34" charset="0"/>
              <a:buChar char="•"/>
            </a:pPr>
            <a:r>
              <a:rPr lang="en-GB" sz="2000" dirty="0">
                <a:solidFill>
                  <a:srgbClr val="002060"/>
                </a:solidFill>
                <a:latin typeface="Arial" panose="020B0604020202020204" pitchFamily="34" charset="0"/>
                <a:cs typeface="Arial" panose="020B0604020202020204" pitchFamily="34" charset="0"/>
              </a:rPr>
              <a:t>Contact details are on the homepage so if you are needing to get in contact with school-   </a:t>
            </a:r>
          </a:p>
          <a:p>
            <a:pPr algn="ctr"/>
            <a:r>
              <a:rPr lang="en-GB" sz="2000" dirty="0" err="1">
                <a:solidFill>
                  <a:srgbClr val="002060"/>
                </a:solidFill>
                <a:latin typeface="Arial" panose="020B0604020202020204" pitchFamily="34" charset="0"/>
                <a:cs typeface="Arial" panose="020B0604020202020204" pitchFamily="34" charset="0"/>
              </a:rPr>
              <a:t>head@sps.sefton.school</a:t>
            </a:r>
            <a:r>
              <a:rPr lang="en-GB" sz="2000" dirty="0">
                <a:solidFill>
                  <a:srgbClr val="002060"/>
                </a:solidFill>
                <a:latin typeface="Arial" panose="020B0604020202020204" pitchFamily="34" charset="0"/>
                <a:cs typeface="Arial" panose="020B0604020202020204" pitchFamily="34" charset="0"/>
              </a:rPr>
              <a:t> </a:t>
            </a:r>
          </a:p>
          <a:p>
            <a:pPr algn="ctr"/>
            <a:r>
              <a:rPr lang="en-GB" sz="2000" u="sng" dirty="0">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 </a:t>
            </a:r>
            <a:r>
              <a:rPr lang="en-GB" sz="2000" u="sng" dirty="0" err="1">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admin@sps.sefton.school</a:t>
            </a:r>
            <a:endParaRPr lang="en-GB" sz="2000" u="sng" dirty="0">
              <a:solidFill>
                <a:schemeClr val="accent1">
                  <a:lumMod val="50000"/>
                </a:schemeClr>
              </a:solidFill>
              <a:latin typeface="Arial" panose="020B0604020202020204" pitchFamily="34" charset="0"/>
              <a:cs typeface="Arial" panose="020B0604020202020204" pitchFamily="34" charset="0"/>
            </a:endParaRPr>
          </a:p>
          <a:p>
            <a:pPr algn="ctr"/>
            <a:r>
              <a:rPr lang="en-GB" sz="2000" dirty="0" err="1">
                <a:solidFill>
                  <a:srgbClr val="002060"/>
                </a:solidFill>
                <a:latin typeface="Arial" panose="020B0604020202020204" pitchFamily="34" charset="0"/>
                <a:cs typeface="Arial" panose="020B0604020202020204" pitchFamily="34" charset="0"/>
                <a:hlinkClick r:id="rId4"/>
              </a:rPr>
              <a:t>lockyera@sps.sefton.school</a:t>
            </a:r>
            <a:endParaRPr lang="en-GB" sz="2000" dirty="0">
              <a:solidFill>
                <a:srgbClr val="002060"/>
              </a:solidFill>
              <a:latin typeface="Arial" panose="020B0604020202020204" pitchFamily="34" charset="0"/>
              <a:cs typeface="Arial" panose="020B0604020202020204" pitchFamily="34" charset="0"/>
              <a:hlinkClick r:id="rId4"/>
            </a:endParaRPr>
          </a:p>
          <a:p>
            <a:r>
              <a:rPr lang="en-GB" sz="2000" dirty="0">
                <a:solidFill>
                  <a:srgbClr val="002060"/>
                </a:solidFill>
                <a:latin typeface="Arial" panose="020B0604020202020204" pitchFamily="34" charset="0"/>
                <a:cs typeface="Arial" panose="020B0604020202020204" pitchFamily="34" charset="0"/>
                <a:hlinkClick r:id="rId4"/>
              </a:rPr>
              <a:t> </a:t>
            </a:r>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Mrs Edward says please be respectful of teachers work life balance.  Emails should be proportionate and at sensible times. Parent </a:t>
            </a:r>
            <a:r>
              <a:rPr lang="en-GB" sz="2000" dirty="0" err="1">
                <a:solidFill>
                  <a:srgbClr val="002060"/>
                </a:solidFill>
                <a:latin typeface="Arial" panose="020B0604020202020204" pitchFamily="34" charset="0"/>
                <a:cs typeface="Arial" panose="020B0604020202020204" pitchFamily="34" charset="0"/>
              </a:rPr>
              <a:t>Whatsapp</a:t>
            </a:r>
            <a:r>
              <a:rPr lang="en-GB" sz="2000" dirty="0">
                <a:solidFill>
                  <a:srgbClr val="002060"/>
                </a:solidFill>
                <a:latin typeface="Arial" panose="020B0604020202020204" pitchFamily="34" charset="0"/>
                <a:cs typeface="Arial" panose="020B0604020202020204" pitchFamily="34" charset="0"/>
              </a:rPr>
              <a:t> use should be respectful of all members of the school community.</a:t>
            </a:r>
          </a:p>
          <a:p>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Staff are not able to have lengthy conversations at the start of the school day and any more than a brief chat at the end of the day needs to be a planned appointment.</a:t>
            </a:r>
          </a:p>
          <a:p>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Mrs Edward is usually on the path at the start and end of each day if you need a quick word. </a:t>
            </a:r>
          </a:p>
        </p:txBody>
      </p:sp>
    </p:spTree>
    <p:extLst>
      <p:ext uri="{BB962C8B-B14F-4D97-AF65-F5344CB8AC3E}">
        <p14:creationId xmlns:p14="http://schemas.microsoft.com/office/powerpoint/2010/main" val="574549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Medical</a:t>
            </a: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 Any medication updates – please let us know of any changes</a:t>
            </a:r>
          </a:p>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If your child needs any prescribed medication, a medical form needs to be filled in at the office before we are able to administer it. </a:t>
            </a:r>
          </a:p>
          <a:p>
            <a:pPr marL="45720" indent="0" algn="ctr">
              <a:buNone/>
            </a:pPr>
            <a:r>
              <a:rPr lang="en-GB" sz="2400" dirty="0">
                <a:solidFill>
                  <a:schemeClr val="accent1">
                    <a:lumMod val="50000"/>
                  </a:schemeClr>
                </a:solidFill>
                <a:latin typeface="Arial" panose="020B0604020202020204" pitchFamily="34" charset="0"/>
                <a:cs typeface="Arial" panose="020B0604020202020204" pitchFamily="34" charset="0"/>
              </a:rPr>
              <a:t>  </a:t>
            </a:r>
          </a:p>
          <a:p>
            <a:pPr marL="45720" indent="0" algn="ctr">
              <a:buNone/>
            </a:pPr>
            <a:r>
              <a:rPr lang="en-GB" sz="2400" dirty="0">
                <a:solidFill>
                  <a:schemeClr val="accent1">
                    <a:lumMod val="50000"/>
                  </a:schemeClr>
                </a:solidFill>
                <a:latin typeface="Arial" panose="020B0604020202020204" pitchFamily="34" charset="0"/>
                <a:cs typeface="Arial" panose="020B0604020202020204" pitchFamily="34" charset="0"/>
              </a:rPr>
              <a:t>Thank you</a:t>
            </a:r>
          </a:p>
          <a:p>
            <a:pPr marL="45720" indent="0">
              <a:buNone/>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accent1">
                  <a:lumMod val="50000"/>
                </a:schemeClr>
              </a:solidFill>
              <a:latin typeface="CCW Cursive Writing 7" pitchFamily="66" charset="0"/>
            </a:endParaRPr>
          </a:p>
          <a:p>
            <a:pPr>
              <a:buFont typeface="Wingdings" pitchFamily="2" charset="2"/>
              <a:buChar char="q"/>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effectLst>
                  <a:outerShdw blurRad="38100" dist="38100" dir="2700000" algn="tl">
                    <a:srgbClr val="000000">
                      <a:alpha val="43137"/>
                    </a:srgbClr>
                  </a:outerShdw>
                  <a:reflection blurRad="6350" stA="55000" endA="300" endPos="45500" dir="5400000" sy="-100000" algn="bl" rotWithShape="0"/>
                </a:effectLst>
                <a:latin typeface="CCW Cursive Writing 7" pitchFamily="66" charset="0"/>
              </a:rPr>
              <a:t>Housekeeping!</a:t>
            </a:r>
          </a:p>
        </p:txBody>
      </p:sp>
      <p:sp>
        <p:nvSpPr>
          <p:cNvPr id="3" name="Content Placeholder 2"/>
          <p:cNvSpPr>
            <a:spLocks noGrp="1"/>
          </p:cNvSpPr>
          <p:nvPr>
            <p:ph sz="quarter" idx="13"/>
          </p:nvPr>
        </p:nvSpPr>
        <p:spPr>
          <a:xfrm>
            <a:off x="269247" y="1513411"/>
            <a:ext cx="8605505" cy="5411223"/>
          </a:xfrm>
        </p:spPr>
        <p:txBody>
          <a:bodyPr>
            <a:noAutofit/>
          </a:bodyPr>
          <a:lstStyle/>
          <a:p>
            <a:pPr>
              <a:lnSpc>
                <a:spcPct val="150000"/>
              </a:lnSpc>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name all clothing</a:t>
            </a:r>
          </a:p>
          <a:p>
            <a:pPr>
              <a:lnSpc>
                <a:spcPct val="150000"/>
              </a:lnSpc>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PE is on </a:t>
            </a:r>
            <a:r>
              <a:rPr lang="en-GB" sz="2400" b="1" dirty="0">
                <a:solidFill>
                  <a:srgbClr val="FF0000"/>
                </a:solidFill>
                <a:latin typeface="Arial" panose="020B0604020202020204" pitchFamily="34" charset="0"/>
                <a:cs typeface="Arial" panose="020B0604020202020204" pitchFamily="34" charset="0"/>
              </a:rPr>
              <a:t>Monday</a:t>
            </a:r>
            <a:r>
              <a:rPr lang="en-GB" sz="2400" dirty="0">
                <a:solidFill>
                  <a:schemeClr val="accent1">
                    <a:lumMod val="50000"/>
                  </a:schemeClr>
                </a:solidFill>
                <a:latin typeface="Arial" panose="020B0604020202020204" pitchFamily="34" charset="0"/>
                <a:cs typeface="Arial" panose="020B0604020202020204" pitchFamily="34" charset="0"/>
              </a:rPr>
              <a:t> </a:t>
            </a:r>
            <a:r>
              <a:rPr lang="en-GB" sz="2400" b="1" dirty="0">
                <a:solidFill>
                  <a:srgbClr val="FF0000"/>
                </a:solidFill>
                <a:latin typeface="Arial" panose="020B0604020202020204" pitchFamily="34" charset="0"/>
                <a:cs typeface="Arial" panose="020B0604020202020204" pitchFamily="34" charset="0"/>
              </a:rPr>
              <a:t>and Thursday afternoons- no earrings</a:t>
            </a:r>
            <a:endParaRPr lang="en-GB" sz="2400" dirty="0">
              <a:solidFill>
                <a:schemeClr val="accent1">
                  <a:lumMod val="50000"/>
                </a:schemeClr>
              </a:solidFill>
              <a:latin typeface="Arial" panose="020B0604020202020204" pitchFamily="34" charset="0"/>
              <a:cs typeface="Arial" panose="020B0604020202020204" pitchFamily="34" charset="0"/>
            </a:endParaRPr>
          </a:p>
          <a:p>
            <a:pPr>
              <a:lnSpc>
                <a:spcPct val="150000"/>
              </a:lnSpc>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make sure your child has a water bottle each day</a:t>
            </a:r>
          </a:p>
          <a:p>
            <a:pPr>
              <a:lnSpc>
                <a:spcPct val="150000"/>
              </a:lnSpc>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Healthy snacks can be brought in for Junior morning break time – fruit, vegetable sticks, cereal bars (no sweets or nuts  please).</a:t>
            </a:r>
          </a:p>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marL="45720" indent="0">
              <a:buNone/>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2400" dirty="0">
              <a:solidFill>
                <a:schemeClr val="accent1">
                  <a:lumMod val="50000"/>
                </a:schemeClr>
              </a:solidFill>
              <a:latin typeface="CCW Cursive Writing 7" pitchFamily="66" charset="0"/>
            </a:endParaRPr>
          </a:p>
          <a:p>
            <a:pPr>
              <a:buFont typeface="Wingdings" pitchFamily="2" charset="2"/>
              <a:buChar char="q"/>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34205" y="5326663"/>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648072"/>
          </a:xfrm>
        </p:spPr>
        <p:txBody>
          <a:bodyPr/>
          <a:lstStyle/>
          <a:p>
            <a:pPr marL="0" indent="0">
              <a:buNone/>
            </a:pPr>
            <a:r>
              <a:rPr lang="en-GB" dirty="0">
                <a:solidFill>
                  <a:srgbClr val="002060"/>
                </a:solidFill>
                <a:latin typeface="CCW Cursive Writing 7" pitchFamily="66" charset="0"/>
              </a:rPr>
              <a:t>Uniform</a:t>
            </a:r>
          </a:p>
        </p:txBody>
      </p:sp>
      <p:sp>
        <p:nvSpPr>
          <p:cNvPr id="3" name="Content Placeholder 2"/>
          <p:cNvSpPr>
            <a:spLocks noGrp="1"/>
          </p:cNvSpPr>
          <p:nvPr>
            <p:ph sz="quarter" idx="13"/>
          </p:nvPr>
        </p:nvSpPr>
        <p:spPr>
          <a:xfrm>
            <a:off x="467544" y="1093103"/>
            <a:ext cx="3816424" cy="4507919"/>
          </a:xfrm>
          <a:solidFill>
            <a:schemeClr val="accent2"/>
          </a:solidFill>
        </p:spPr>
        <p:txBody>
          <a:bodyPr>
            <a:normAutofit fontScale="92500"/>
          </a:bodyPr>
          <a:lstStyle/>
          <a:p>
            <a:r>
              <a:rPr lang="en-GB" u="sng"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Option 1 WINTER UNIFORM</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GREY TROUSERS (NO OTHER COLOUR)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WHITE SHIRT with buttons and collar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LONG SLEEVED JUMPER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SCHOOL TIE </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COLOURED SCHOOL SHOES – not trainers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SOCKS</a:t>
            </a:r>
            <a:endParaRPr lang="en-GB" dirty="0">
              <a:latin typeface="Arial" panose="020B0604020202020204" pitchFamily="34" charset="0"/>
              <a:cs typeface="Arial" panose="020B0604020202020204" pitchFamily="34" charset="0"/>
            </a:endParaRPr>
          </a:p>
          <a:p>
            <a:pPr marL="45720" indent="0">
              <a:buNone/>
            </a:pPr>
            <a:endParaRPr lang="en-GB" dirty="0"/>
          </a:p>
        </p:txBody>
      </p:sp>
      <p:sp>
        <p:nvSpPr>
          <p:cNvPr id="4" name="Content Placeholder 2"/>
          <p:cNvSpPr txBox="1">
            <a:spLocks/>
          </p:cNvSpPr>
          <p:nvPr/>
        </p:nvSpPr>
        <p:spPr>
          <a:xfrm>
            <a:off x="4716016" y="1093103"/>
            <a:ext cx="3816424" cy="4488869"/>
          </a:xfrm>
          <a:prstGeom prst="rect">
            <a:avLst/>
          </a:prstGeom>
          <a:solidFill>
            <a:schemeClr val="accent2"/>
          </a:solidFill>
        </p:spPr>
        <p:txBody>
          <a:bodyPr vert="horz" lIns="91440" tIns="45720" rIns="91440" bIns="45720" rtlCol="0">
            <a:normAutofit fontScale="925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Option 2 WINTER UNIFORM</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SKIRT OR PINAFORE DRESS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WHITE BLOUSE with buttons and collar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LONG SLEEVED CARDIGAN</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SCHOOL TIE</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TIGHTS / NAVY OR WHITE SOCKS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COLOURED SCHOOL SHOES – not trainers</a:t>
            </a:r>
            <a:endParaRPr lang="en-GB" dirty="0">
              <a:latin typeface="Arial" panose="020B0604020202020204" pitchFamily="34" charset="0"/>
              <a:cs typeface="Arial" panose="020B0604020202020204" pitchFamily="34" charset="0"/>
            </a:endParaRPr>
          </a:p>
          <a:p>
            <a:pPr marL="45720" indent="0">
              <a:buFont typeface="Georgia" pitchFamily="18" charset="0"/>
              <a:buNone/>
            </a:pPr>
            <a:endParaRPr lang="en-GB" dirty="0"/>
          </a:p>
        </p:txBody>
      </p:sp>
      <p:sp>
        <p:nvSpPr>
          <p:cNvPr id="6" name="Rectangle 5"/>
          <p:cNvSpPr/>
          <p:nvPr/>
        </p:nvSpPr>
        <p:spPr>
          <a:xfrm>
            <a:off x="387273" y="5618929"/>
            <a:ext cx="8208912" cy="1200329"/>
          </a:xfrm>
          <a:prstGeom prst="rect">
            <a:avLst/>
          </a:prstGeom>
          <a:noFill/>
        </p:spPr>
        <p:txBody>
          <a:bodyPr wrap="square" lIns="91440" tIns="45720" rIns="91440" bIns="45720">
            <a:spAutoFit/>
          </a:bodyPr>
          <a:lstStyle/>
          <a:p>
            <a:pPr algn="ct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Long hair must be tied back, hair accessories should be minimal and school </a:t>
            </a:r>
            <a:r>
              <a:rPr lang="en-US" sz="240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colours</a:t>
            </a: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a:t>
            </a:r>
          </a:p>
          <a:p>
            <a:pPr algn="ctr"/>
            <a:r>
              <a:rPr lang="en-US" sz="2400" cap="none" spc="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rPr>
              <a:t>Jewellery</a:t>
            </a:r>
            <a:r>
              <a:rPr lang="en-US" sz="24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rPr>
              <a:t> is not permi</a:t>
            </a: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tted. </a:t>
            </a:r>
            <a:endParaRPr lang="en-US" sz="14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9264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a:t>Attendance and punctuality</a:t>
            </a:r>
          </a:p>
        </p:txBody>
      </p:sp>
      <p:sp>
        <p:nvSpPr>
          <p:cNvPr id="4" name="TextBox 3"/>
          <p:cNvSpPr txBox="1"/>
          <p:nvPr/>
        </p:nvSpPr>
        <p:spPr>
          <a:xfrm>
            <a:off x="431540" y="1484784"/>
            <a:ext cx="8280920" cy="452431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It is crucial for children to arrive on time to school. Children’s activities start at 8:45.</a:t>
            </a:r>
          </a:p>
          <a:p>
            <a:r>
              <a:rPr lang="en-GB" sz="2400" dirty="0">
                <a:latin typeface="Arial" panose="020B0604020202020204" pitchFamily="34" charset="0"/>
                <a:cs typeface="Arial" panose="020B0604020202020204" pitchFamily="34" charset="0"/>
              </a:rPr>
              <a:t>If they are late- they are missing learning time.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If your child is being collected at the end of the day, please arrive on time for </a:t>
            </a:r>
            <a:r>
              <a:rPr lang="en-GB" sz="2400" dirty="0">
                <a:solidFill>
                  <a:srgbClr val="FF0000"/>
                </a:solidFill>
                <a:latin typeface="Arial" panose="020B0604020202020204" pitchFamily="34" charset="0"/>
                <a:cs typeface="Arial" panose="020B0604020202020204" pitchFamily="34" charset="0"/>
              </a:rPr>
              <a:t>3:25pm. </a:t>
            </a:r>
          </a:p>
          <a:p>
            <a:endParaRPr lang="en-GB" sz="2400" dirty="0">
              <a:solidFill>
                <a:srgbClr val="FF0000"/>
              </a:solidFill>
              <a:latin typeface="Arial" panose="020B0604020202020204" pitchFamily="34" charset="0"/>
              <a:cs typeface="Arial" panose="020B0604020202020204" pitchFamily="34" charset="0"/>
            </a:endParaRPr>
          </a:p>
          <a:p>
            <a:r>
              <a:rPr lang="en-GB" sz="2400" dirty="0">
                <a:solidFill>
                  <a:srgbClr val="FF0000"/>
                </a:solidFill>
                <a:latin typeface="Arial" panose="020B0604020202020204" pitchFamily="34" charset="0"/>
                <a:cs typeface="Arial" panose="020B0604020202020204" pitchFamily="34" charset="0"/>
              </a:rPr>
              <a:t>Please do not allow children on the adventure playground before and after the school day. </a:t>
            </a:r>
          </a:p>
          <a:p>
            <a:endParaRPr lang="en-GB" sz="2400" dirty="0">
              <a:solidFill>
                <a:srgbClr val="FF0000"/>
              </a:solidFill>
              <a:latin typeface="Arial" panose="020B0604020202020204" pitchFamily="34" charset="0"/>
              <a:cs typeface="Arial" panose="020B0604020202020204" pitchFamily="34" charset="0"/>
            </a:endParaRPr>
          </a:p>
          <a:p>
            <a:r>
              <a:rPr lang="en-GB" sz="2400" dirty="0">
                <a:solidFill>
                  <a:srgbClr val="FF0000"/>
                </a:solidFill>
                <a:latin typeface="Arial" panose="020B0604020202020204" pitchFamily="34" charset="0"/>
                <a:cs typeface="Arial" panose="020B0604020202020204" pitchFamily="34" charset="0"/>
              </a:rPr>
              <a:t>Please note that no term time holidays will be authorised and fines will be in place. </a:t>
            </a:r>
          </a:p>
        </p:txBody>
      </p:sp>
    </p:spTree>
    <p:extLst>
      <p:ext uri="{BB962C8B-B14F-4D97-AF65-F5344CB8AC3E}">
        <p14:creationId xmlns:p14="http://schemas.microsoft.com/office/powerpoint/2010/main" val="57641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8D2F4-189E-4D61-AE20-57438A5AA7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27EB1F-3E3E-4AAC-8737-ADD7B46B3640}"/>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BE694321-FAD0-462B-9EC9-4189EA7C437A}"/>
              </a:ext>
            </a:extLst>
          </p:cNvPr>
          <p:cNvPicPr>
            <a:picLocks noChangeAspect="1"/>
          </p:cNvPicPr>
          <p:nvPr/>
        </p:nvPicPr>
        <p:blipFill rotWithShape="1">
          <a:blip r:embed="rId2"/>
          <a:srcRect l="16224" t="20601" r="13776" b="10667"/>
          <a:stretch/>
        </p:blipFill>
        <p:spPr>
          <a:xfrm>
            <a:off x="114640" y="292746"/>
            <a:ext cx="9029360" cy="6649440"/>
          </a:xfrm>
          <a:prstGeom prst="rect">
            <a:avLst/>
          </a:prstGeom>
        </p:spPr>
      </p:pic>
    </p:spTree>
    <p:extLst>
      <p:ext uri="{BB962C8B-B14F-4D97-AF65-F5344CB8AC3E}">
        <p14:creationId xmlns:p14="http://schemas.microsoft.com/office/powerpoint/2010/main" val="469777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a:t>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95536" y="1140378"/>
            <a:ext cx="8064896" cy="5600990"/>
          </a:xfrm>
        </p:spPr>
        <p:txBody>
          <a:bodyPr>
            <a:normAutofit/>
          </a:bodyPr>
          <a:lstStyle/>
          <a:p>
            <a:pPr algn="l"/>
            <a:r>
              <a:rPr lang="en-GB" sz="2000" dirty="0">
                <a:solidFill>
                  <a:srgbClr val="FF0000"/>
                </a:solidFill>
                <a:latin typeface="Arial" panose="020B0604020202020204" pitchFamily="34" charset="0"/>
                <a:cs typeface="Arial" panose="020B0604020202020204" pitchFamily="34" charset="0"/>
              </a:rPr>
              <a:t>First Response</a:t>
            </a:r>
          </a:p>
          <a:p>
            <a:pPr algn="l"/>
            <a:r>
              <a:rPr lang="en-GB" sz="2000" dirty="0">
                <a:latin typeface="Arial" panose="020B0604020202020204" pitchFamily="34" charset="0"/>
                <a:cs typeface="Arial" panose="020B0604020202020204" pitchFamily="34" charset="0"/>
              </a:rPr>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2000" dirty="0">
                <a:latin typeface="Arial" panose="020B0604020202020204" pitchFamily="34" charset="0"/>
                <a:cs typeface="Arial" panose="020B0604020202020204" pitchFamily="34" charset="0"/>
              </a:rPr>
              <a:t>This is part of  our safeguarding response to ensure everyone is safe and well. As you can imagine, a home visit takes up a lot of time and it is usually the case that families have forgotten to call us. </a:t>
            </a:r>
          </a:p>
          <a:p>
            <a:pPr algn="l"/>
            <a:endParaRPr lang="en-GB" sz="2000" dirty="0">
              <a:latin typeface="Arial" panose="020B0604020202020204" pitchFamily="34" charset="0"/>
              <a:cs typeface="Arial" panose="020B0604020202020204" pitchFamily="34" charset="0"/>
            </a:endParaRPr>
          </a:p>
          <a:p>
            <a:pPr algn="l"/>
            <a:r>
              <a:rPr lang="en-GB" sz="2000" dirty="0">
                <a:latin typeface="Arial" panose="020B0604020202020204" pitchFamily="34" charset="0"/>
                <a:cs typeface="Arial" panose="020B0604020202020204" pitchFamily="34" charset="0"/>
              </a:rPr>
              <a:t>TERM TIME HOLIDAYS ARE NEVER AUTHORISED. Families may be eligible for a fine from the Local Authority</a:t>
            </a:r>
            <a:r>
              <a:rPr lang="en-GB" sz="2400" dirty="0">
                <a:latin typeface="Arial" panose="020B0604020202020204" pitchFamily="34" charset="0"/>
                <a:cs typeface="Arial" panose="020B0604020202020204" pitchFamily="34" charset="0"/>
              </a:rPr>
              <a:t>. </a:t>
            </a:r>
          </a:p>
          <a:p>
            <a:endParaRPr lang="en-GB" sz="1000" dirty="0">
              <a:latin typeface="Arial" panose="020B0604020202020204" pitchFamily="34" charset="0"/>
              <a:cs typeface="Arial" panose="020B0604020202020204" pitchFamily="34" charset="0"/>
            </a:endParaRPr>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spTree>
    <p:extLst>
      <p:ext uri="{BB962C8B-B14F-4D97-AF65-F5344CB8AC3E}">
        <p14:creationId xmlns:p14="http://schemas.microsoft.com/office/powerpoint/2010/main" val="3280669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617-419B-42E5-A77B-82F4BCECADB1}"/>
              </a:ext>
            </a:extLst>
          </p:cNvPr>
          <p:cNvSpPr>
            <a:spLocks noGrp="1"/>
          </p:cNvSpPr>
          <p:nvPr>
            <p:ph type="title"/>
          </p:nvPr>
        </p:nvSpPr>
        <p:spPr/>
        <p:txBody>
          <a:bodyPr/>
          <a:lstStyle/>
          <a:p>
            <a:r>
              <a:rPr lang="en-GB" dirty="0"/>
              <a:t>Cashless school payments </a:t>
            </a:r>
          </a:p>
        </p:txBody>
      </p:sp>
      <p:sp>
        <p:nvSpPr>
          <p:cNvPr id="3" name="Content Placeholder 2">
            <a:extLst>
              <a:ext uri="{FF2B5EF4-FFF2-40B4-BE49-F238E27FC236}">
                <a16:creationId xmlns:a16="http://schemas.microsoft.com/office/drawing/2014/main" id="{13BD2943-C7AC-458B-A708-54636180E459}"/>
              </a:ext>
            </a:extLst>
          </p:cNvPr>
          <p:cNvSpPr>
            <a:spLocks noGrp="1"/>
          </p:cNvSpPr>
          <p:nvPr>
            <p:ph sz="quarter" idx="13"/>
          </p:nvPr>
        </p:nvSpPr>
        <p:spPr>
          <a:xfrm>
            <a:off x="1115616" y="748472"/>
            <a:ext cx="6400800" cy="3474720"/>
          </a:xfrm>
        </p:spPr>
        <p:txBody>
          <a:bodyPr>
            <a:normAutofit/>
          </a:bodyPr>
          <a:lstStyle/>
          <a:p>
            <a:r>
              <a:rPr lang="en-GB" sz="2400" dirty="0">
                <a:latin typeface="Arial" panose="020B0604020202020204" pitchFamily="34" charset="0"/>
                <a:cs typeface="Arial" panose="020B0604020202020204" pitchFamily="34" charset="0"/>
                <a:hlinkClick r:id="rId2"/>
              </a:rPr>
              <a:t>https://schoolgateway.co.uk/help/</a:t>
            </a: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All payments are made electronically on our payment and booking system.</a:t>
            </a:r>
          </a:p>
        </p:txBody>
      </p:sp>
    </p:spTree>
    <p:extLst>
      <p:ext uri="{BB962C8B-B14F-4D97-AF65-F5344CB8AC3E}">
        <p14:creationId xmlns:p14="http://schemas.microsoft.com/office/powerpoint/2010/main" val="423824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856"/>
            <a:ext cx="7910264" cy="762151"/>
          </a:xfrm>
        </p:spPr>
        <p:txBody>
          <a:bodyPr/>
          <a:lstStyle/>
          <a:p>
            <a:pPr marL="0" indent="0">
              <a:buNone/>
            </a:pPr>
            <a:r>
              <a:rPr lang="en-GB" dirty="0">
                <a:latin typeface="CCW Cursive Writing 7" pitchFamily="66" charset="0"/>
              </a:rPr>
              <a:t>Class Timetable</a:t>
            </a:r>
          </a:p>
        </p:txBody>
      </p:sp>
      <p:pic>
        <p:nvPicPr>
          <p:cNvPr id="4" name="Picture 3" descr="This image is a visual representation of a weekly timetable for Year 3 students in the Autumn term, detailing the schedule for various subjects, activities, and homework, including daily challenges, spelling tests, and worship sessions.&#10;&#10;AI-generated content may be incorrect.">
            <a:extLst>
              <a:ext uri="{FF2B5EF4-FFF2-40B4-BE49-F238E27FC236}">
                <a16:creationId xmlns:a16="http://schemas.microsoft.com/office/drawing/2014/main" id="{5B8F17AF-B345-58F0-C3E4-DFF6F49C06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3" y="1196752"/>
            <a:ext cx="9147351" cy="5112568"/>
          </a:xfrm>
          <a:prstGeom prst="rect">
            <a:avLst/>
          </a:prstGeom>
        </p:spPr>
      </p:pic>
    </p:spTree>
    <p:extLst>
      <p:ext uri="{BB962C8B-B14F-4D97-AF65-F5344CB8AC3E}">
        <p14:creationId xmlns:p14="http://schemas.microsoft.com/office/powerpoint/2010/main" val="2461694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764704"/>
            <a:ext cx="6512511" cy="1143000"/>
          </a:xfrm>
        </p:spPr>
        <p:txBody>
          <a:bodyPr/>
          <a:lstStyle/>
          <a:p>
            <a:pPr marL="0" indent="0" algn="ctr">
              <a:buNone/>
            </a:pPr>
            <a:r>
              <a:rPr lang="en-GB" dirty="0">
                <a:solidFill>
                  <a:schemeClr val="accent1">
                    <a:lumMod val="50000"/>
                  </a:schemeClr>
                </a:solidFill>
                <a:latin typeface="CCW Cursive Writing 7" pitchFamily="66" charset="0"/>
              </a:rPr>
              <a:t>Curriculum</a:t>
            </a:r>
          </a:p>
        </p:txBody>
      </p:sp>
      <p:sp>
        <p:nvSpPr>
          <p:cNvPr id="3" name="Content Placeholder 2"/>
          <p:cNvSpPr>
            <a:spLocks noGrp="1"/>
          </p:cNvSpPr>
          <p:nvPr>
            <p:ph sz="quarter" idx="13"/>
          </p:nvPr>
        </p:nvSpPr>
        <p:spPr>
          <a:xfrm>
            <a:off x="611560" y="2044475"/>
            <a:ext cx="7632848" cy="2536653"/>
          </a:xfrm>
        </p:spPr>
        <p:txBody>
          <a:bodyPr>
            <a:normAutofit/>
          </a:bodyPr>
          <a:lstStyle/>
          <a:p>
            <a:pPr marL="45720" indent="0" algn="ctr">
              <a:buNone/>
            </a:pPr>
            <a:r>
              <a:rPr lang="en-GB" sz="4000" dirty="0">
                <a:solidFill>
                  <a:schemeClr val="accent1">
                    <a:lumMod val="50000"/>
                  </a:schemeClr>
                </a:solidFill>
                <a:latin typeface="Arial" panose="020B0604020202020204" pitchFamily="34" charset="0"/>
                <a:cs typeface="Arial" panose="020B0604020202020204" pitchFamily="34" charset="0"/>
              </a:rPr>
              <a:t>Curriculum map/newsletter is on our website.</a:t>
            </a:r>
            <a:endParaRPr lang="en-GB" sz="2400" dirty="0">
              <a:solidFill>
                <a:schemeClr val="accent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15907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CB10A7-0367-4A3E-8A8E-0323FFCC3C4A}"/>
              </a:ext>
            </a:extLst>
          </p:cNvPr>
          <p:cNvSpPr>
            <a:spLocks noGrp="1"/>
          </p:cNvSpPr>
          <p:nvPr>
            <p:ph sz="quarter" idx="13"/>
          </p:nvPr>
        </p:nvSpPr>
        <p:spPr>
          <a:xfrm>
            <a:off x="760884" y="391702"/>
            <a:ext cx="7622232" cy="946853"/>
          </a:xfrm>
        </p:spPr>
        <p:txBody>
          <a:bodyPr>
            <a:normAutofit/>
          </a:bodyPr>
          <a:lstStyle/>
          <a:p>
            <a:pPr marL="45720" indent="0">
              <a:buNone/>
            </a:pPr>
            <a:r>
              <a:rPr lang="en-GB" sz="3200" dirty="0"/>
              <a:t>White Rose resources – Maths mastery </a:t>
            </a:r>
          </a:p>
        </p:txBody>
      </p:sp>
      <p:pic>
        <p:nvPicPr>
          <p:cNvPr id="4" name="Picture 3" descr="The image appears to be a visual representation of various mathematical concepts and operations, such as numbers, place value, addition, subtraction, multiplication, division, measurements, fractions, geometry, statistics, and themes associated with different seasons.&#10;&#10;AI-generated content may be incorrect.">
            <a:extLst>
              <a:ext uri="{FF2B5EF4-FFF2-40B4-BE49-F238E27FC236}">
                <a16:creationId xmlns:a16="http://schemas.microsoft.com/office/drawing/2014/main" id="{F3341273-241F-EC84-6424-8B3BF71C496A}"/>
              </a:ext>
            </a:extLst>
          </p:cNvPr>
          <p:cNvPicPr>
            <a:picLocks noChangeAspect="1"/>
          </p:cNvPicPr>
          <p:nvPr/>
        </p:nvPicPr>
        <p:blipFill>
          <a:blip r:embed="rId2">
            <a:extLst>
              <a:ext uri="{28A0092B-C50C-407E-A947-70E740481C1C}">
                <a14:useLocalDpi xmlns:a14="http://schemas.microsoft.com/office/drawing/2010/main" val="0"/>
              </a:ext>
            </a:extLst>
          </a:blip>
          <a:srcRect l="6688" r="7476"/>
          <a:stretch>
            <a:fillRect/>
          </a:stretch>
        </p:blipFill>
        <p:spPr>
          <a:xfrm>
            <a:off x="0" y="1306972"/>
            <a:ext cx="9194090" cy="5040560"/>
          </a:xfrm>
          <a:prstGeom prst="rect">
            <a:avLst/>
          </a:prstGeom>
        </p:spPr>
      </p:pic>
    </p:spTree>
    <p:extLst>
      <p:ext uri="{BB962C8B-B14F-4D97-AF65-F5344CB8AC3E}">
        <p14:creationId xmlns:p14="http://schemas.microsoft.com/office/powerpoint/2010/main" val="23000039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92696"/>
            <a:ext cx="8064896" cy="1143000"/>
          </a:xfrm>
        </p:spPr>
        <p:txBody>
          <a:bodyPr/>
          <a:lstStyle/>
          <a:p>
            <a:pPr marL="0" indent="0">
              <a:buNone/>
            </a:pPr>
            <a:r>
              <a:rPr lang="en-GB" dirty="0">
                <a:solidFill>
                  <a:srgbClr val="002060"/>
                </a:solidFill>
                <a:latin typeface="CCW Cursive Writing 7" pitchFamily="66" charset="0"/>
              </a:rPr>
              <a:t>Subject ladders</a:t>
            </a:r>
          </a:p>
        </p:txBody>
      </p:sp>
      <p:sp>
        <p:nvSpPr>
          <p:cNvPr id="3" name="Content Placeholder 2"/>
          <p:cNvSpPr>
            <a:spLocks noGrp="1"/>
          </p:cNvSpPr>
          <p:nvPr>
            <p:ph sz="quarter" idx="13"/>
          </p:nvPr>
        </p:nvSpPr>
        <p:spPr>
          <a:xfrm>
            <a:off x="611560" y="1988840"/>
            <a:ext cx="7920880" cy="3474720"/>
          </a:xfrm>
        </p:spPr>
        <p:txBody>
          <a:bodyPr>
            <a:noAutofit/>
          </a:bodyPr>
          <a:lstStyle/>
          <a:p>
            <a:pPr marL="45720" indent="0" algn="ctr">
              <a:buNone/>
            </a:pPr>
            <a:r>
              <a:rPr lang="en-GB" sz="2800" dirty="0">
                <a:latin typeface="Arial" panose="020B0604020202020204" pitchFamily="34" charset="0"/>
                <a:cs typeface="Arial" panose="020B0604020202020204" pitchFamily="34" charset="0"/>
              </a:rPr>
              <a:t>We have English ladders for you to download on our website. Please read them and refer to them throughout the year as they show the expectations for your child in Year 3.</a:t>
            </a:r>
          </a:p>
          <a:p>
            <a:pPr marL="45720" indent="0" algn="ctr">
              <a:buNone/>
            </a:pP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00996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96361" y="158601"/>
            <a:ext cx="5694187" cy="769441"/>
          </a:xfrm>
          <a:prstGeom prst="rect">
            <a:avLst/>
          </a:prstGeom>
          <a:noFill/>
        </p:spPr>
        <p:txBody>
          <a:bodyPr wrap="none" lIns="91440" tIns="45720" rIns="91440" bIns="45720">
            <a:spAutoFit/>
          </a:bodyPr>
          <a:lstStyle/>
          <a:p>
            <a:pPr algn="ct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Assessment </a:t>
            </a:r>
          </a:p>
        </p:txBody>
      </p:sp>
      <p:sp>
        <p:nvSpPr>
          <p:cNvPr id="3" name="TextBox 2">
            <a:extLst>
              <a:ext uri="{FF2B5EF4-FFF2-40B4-BE49-F238E27FC236}">
                <a16:creationId xmlns:a16="http://schemas.microsoft.com/office/drawing/2014/main" id="{0260E84D-A8CE-4B71-8403-9CDE41987B51}"/>
              </a:ext>
            </a:extLst>
          </p:cNvPr>
          <p:cNvSpPr txBox="1"/>
          <p:nvPr/>
        </p:nvSpPr>
        <p:spPr>
          <a:xfrm>
            <a:off x="323528" y="836712"/>
            <a:ext cx="8712968" cy="65248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Children’s attainment is assessed in relation to year group objectives, this could be…</a:t>
            </a:r>
          </a:p>
          <a:p>
            <a:pPr algn="ctr"/>
            <a:r>
              <a:rPr lang="en-GB" sz="2000" b="1" dirty="0">
                <a:latin typeface="Arial" panose="020B0604020202020204" pitchFamily="34" charset="0"/>
                <a:cs typeface="Arial" panose="020B0604020202020204" pitchFamily="34" charset="0"/>
              </a:rPr>
              <a:t>Below, Working towards, Expected , Greater Depth </a:t>
            </a:r>
          </a:p>
          <a:p>
            <a:endParaRPr lang="en-GB" sz="2000" b="1"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At the end of each term, we will record your child’s attainment on Insight (our data system) using both teacher and test information.  This system allows us to analyse your child’s progress and attainment.  We will work closely with you if we feel your child is not making the progress that we would expect.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In February and at the end of the Summer term we will use NFER tests in Years 2- 5 to track progress in Maths, Reading and SPAG. We will share your child’s outcomes with you and will give advice around things that you can do at home to help. We will talk to you about the things that we are working on in school. </a:t>
            </a:r>
          </a:p>
          <a:p>
            <a:r>
              <a:rPr lang="en-GB" sz="2000" dirty="0">
                <a:latin typeface="Arial" panose="020B0604020202020204" pitchFamily="34" charset="0"/>
                <a:cs typeface="Arial" panose="020B0604020202020204" pitchFamily="34" charset="0"/>
              </a:rPr>
              <a:t>There will be:</a:t>
            </a:r>
          </a:p>
          <a:p>
            <a:r>
              <a:rPr lang="en-GB" sz="2000" dirty="0">
                <a:latin typeface="Arial" panose="020B0604020202020204" pitchFamily="34" charset="0"/>
                <a:cs typeface="Arial" panose="020B0604020202020204" pitchFamily="34" charset="0"/>
              </a:rPr>
              <a:t>2 parents evenings </a:t>
            </a:r>
          </a:p>
          <a:p>
            <a:r>
              <a:rPr lang="en-GB" sz="2000" dirty="0">
                <a:latin typeface="Arial" panose="020B0604020202020204" pitchFamily="34" charset="0"/>
                <a:cs typeface="Arial" panose="020B0604020202020204" pitchFamily="34" charset="0"/>
              </a:rPr>
              <a:t>An end of year report</a:t>
            </a:r>
          </a:p>
          <a:p>
            <a:r>
              <a:rPr lang="en-GB" sz="2000" dirty="0">
                <a:latin typeface="Arial" panose="020B0604020202020204" pitchFamily="34" charset="0"/>
                <a:cs typeface="Arial" panose="020B0604020202020204" pitchFamily="34" charset="0"/>
              </a:rPr>
              <a:t>An open door policy to discuss any concerns in relation to learning.</a:t>
            </a:r>
          </a:p>
          <a:p>
            <a:endParaRPr lang="en-GB" sz="2000" dirty="0"/>
          </a:p>
          <a:p>
            <a:endParaRPr lang="en-GB" dirty="0"/>
          </a:p>
        </p:txBody>
      </p:sp>
    </p:spTree>
    <p:extLst>
      <p:ext uri="{BB962C8B-B14F-4D97-AF65-F5344CB8AC3E}">
        <p14:creationId xmlns:p14="http://schemas.microsoft.com/office/powerpoint/2010/main" val="17147270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a:solidFill>
                  <a:schemeClr val="accent1">
                    <a:lumMod val="50000"/>
                  </a:schemeClr>
                </a:solidFill>
                <a:latin typeface="CCW Cursive Writing 7" pitchFamily="66" charset="0"/>
              </a:rPr>
              <a:t> Homework</a:t>
            </a:r>
          </a:p>
        </p:txBody>
      </p:sp>
      <p:sp>
        <p:nvSpPr>
          <p:cNvPr id="3" name="Content Placeholder 2"/>
          <p:cNvSpPr>
            <a:spLocks noGrp="1"/>
          </p:cNvSpPr>
          <p:nvPr>
            <p:ph sz="quarter" idx="13"/>
          </p:nvPr>
        </p:nvSpPr>
        <p:spPr>
          <a:xfrm>
            <a:off x="395536" y="1628800"/>
            <a:ext cx="8352928" cy="4824536"/>
          </a:xfrm>
        </p:spPr>
        <p:txBody>
          <a:bodyPr>
            <a:normAutofit/>
          </a:bodyPr>
          <a:lstStyle/>
          <a:p>
            <a:pPr algn="ctr"/>
            <a:r>
              <a:rPr lang="en-GB" sz="2400" dirty="0">
                <a:solidFill>
                  <a:schemeClr val="accent1">
                    <a:lumMod val="50000"/>
                  </a:schemeClr>
                </a:solidFill>
                <a:latin typeface="Arial" panose="020B0604020202020204" pitchFamily="34" charset="0"/>
                <a:cs typeface="Arial" panose="020B0604020202020204" pitchFamily="34" charset="0"/>
              </a:rPr>
              <a:t>Homework will be given out on a Wednesday.</a:t>
            </a:r>
          </a:p>
          <a:p>
            <a:pPr algn="ctr"/>
            <a:r>
              <a:rPr lang="en-GB" sz="2400" dirty="0">
                <a:solidFill>
                  <a:schemeClr val="accent1">
                    <a:lumMod val="50000"/>
                  </a:schemeClr>
                </a:solidFill>
                <a:latin typeface="Arial" panose="020B0604020202020204" pitchFamily="34" charset="0"/>
                <a:cs typeface="Arial" panose="020B0604020202020204" pitchFamily="34" charset="0"/>
              </a:rPr>
              <a:t>Spelling test on a </a:t>
            </a:r>
            <a:r>
              <a:rPr lang="en-GB" sz="2400" dirty="0">
                <a:solidFill>
                  <a:srgbClr val="FF0000"/>
                </a:solidFill>
                <a:latin typeface="Arial" panose="020B0604020202020204" pitchFamily="34" charset="0"/>
                <a:cs typeface="Arial" panose="020B0604020202020204" pitchFamily="34" charset="0"/>
              </a:rPr>
              <a:t>Friday.</a:t>
            </a:r>
          </a:p>
          <a:p>
            <a:pPr algn="ctr"/>
            <a:r>
              <a:rPr lang="en-GB" sz="2400" dirty="0">
                <a:solidFill>
                  <a:schemeClr val="accent1">
                    <a:lumMod val="50000"/>
                  </a:schemeClr>
                </a:solidFill>
                <a:latin typeface="Arial" panose="020B0604020202020204" pitchFamily="34" charset="0"/>
                <a:cs typeface="Arial" panose="020B0604020202020204" pitchFamily="34" charset="0"/>
              </a:rPr>
              <a:t>Homework to be given in </a:t>
            </a:r>
            <a:r>
              <a:rPr lang="en-GB" sz="2400" dirty="0">
                <a:solidFill>
                  <a:srgbClr val="FF0000"/>
                </a:solidFill>
                <a:latin typeface="Arial" panose="020B0604020202020204" pitchFamily="34" charset="0"/>
                <a:cs typeface="Arial" panose="020B0604020202020204" pitchFamily="34" charset="0"/>
              </a:rPr>
              <a:t>by the following Wednesday.  </a:t>
            </a:r>
            <a:r>
              <a:rPr lang="en-GB" sz="2400" dirty="0">
                <a:solidFill>
                  <a:schemeClr val="accent1">
                    <a:lumMod val="50000"/>
                  </a:schemeClr>
                </a:solidFill>
                <a:latin typeface="Arial" panose="020B0604020202020204" pitchFamily="34" charset="0"/>
                <a:cs typeface="Arial" panose="020B0604020202020204" pitchFamily="34" charset="0"/>
              </a:rPr>
              <a:t>Please let us know if any homework is too difficult so we can give a little extra help at school. Homework club is invite only but can be offered to those who are struggling to complete at home (Juniors only)- please speak to the class teacher. </a:t>
            </a:r>
          </a:p>
          <a:p>
            <a:pPr algn="ctr"/>
            <a:r>
              <a:rPr lang="en-GB" sz="2400" dirty="0">
                <a:solidFill>
                  <a:schemeClr val="accent1">
                    <a:lumMod val="50000"/>
                  </a:schemeClr>
                </a:solidFill>
                <a:latin typeface="Arial" panose="020B0604020202020204" pitchFamily="34" charset="0"/>
                <a:cs typeface="Arial" panose="020B0604020202020204" pitchFamily="34" charset="0"/>
              </a:rPr>
              <a:t>Please help your child to learn their spellings and tables each week.</a:t>
            </a:r>
          </a:p>
          <a:p>
            <a:pPr marL="45720" indent="0" algn="ctr">
              <a:buNone/>
            </a:pPr>
            <a:endParaRPr lang="en-GB" sz="36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2372563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4" y="256917"/>
            <a:ext cx="6512511" cy="1143000"/>
          </a:xfrm>
        </p:spPr>
        <p:txBody>
          <a:bodyPr/>
          <a:lstStyle/>
          <a:p>
            <a:pPr marL="0" indent="0">
              <a:buNone/>
            </a:pPr>
            <a:r>
              <a:rPr lang="en-GB" dirty="0">
                <a:latin typeface="CCW Cursive Writing 7" pitchFamily="66" charset="0"/>
              </a:rPr>
              <a:t>Spellings</a:t>
            </a:r>
          </a:p>
        </p:txBody>
      </p:sp>
      <p:sp>
        <p:nvSpPr>
          <p:cNvPr id="3" name="Content Placeholder 2"/>
          <p:cNvSpPr>
            <a:spLocks noGrp="1"/>
          </p:cNvSpPr>
          <p:nvPr>
            <p:ph sz="quarter" idx="13"/>
          </p:nvPr>
        </p:nvSpPr>
        <p:spPr>
          <a:xfrm>
            <a:off x="-14114" y="1124744"/>
            <a:ext cx="7912289" cy="5315733"/>
          </a:xfrm>
        </p:spPr>
        <p:txBody>
          <a:bodyPr>
            <a:noAutofit/>
          </a:bodyPr>
          <a:lstStyle/>
          <a:p>
            <a:pPr marL="45720" indent="0" algn="ctr">
              <a:buNone/>
            </a:pPr>
            <a:r>
              <a:rPr lang="en-GB" dirty="0">
                <a:latin typeface="Arial" panose="020B0604020202020204" pitchFamily="34" charset="0"/>
                <a:cs typeface="Arial" panose="020B0604020202020204" pitchFamily="34" charset="0"/>
              </a:rPr>
              <a:t>We have a huge emphasis on spellings. Children need to be practising their spellings daily and not for a spelling test. </a:t>
            </a:r>
          </a:p>
          <a:p>
            <a:pPr marL="45720" indent="0" algn="ctr">
              <a:buNone/>
            </a:pPr>
            <a:r>
              <a:rPr lang="en-GB" dirty="0">
                <a:latin typeface="Arial" panose="020B0604020202020204" pitchFamily="34" charset="0"/>
                <a:cs typeface="Arial" panose="020B0604020202020204" pitchFamily="34" charset="0"/>
              </a:rPr>
              <a:t>In Year 3, children need to be able to spell words from the Year 3 and 4 curriculum list . They must show they can spell these words correctly in their writing. </a:t>
            </a:r>
          </a:p>
          <a:p>
            <a:pPr marL="45720" indent="0" algn="ctr">
              <a:buNone/>
            </a:pPr>
            <a:r>
              <a:rPr lang="en-GB" dirty="0">
                <a:latin typeface="Arial" panose="020B0604020202020204" pitchFamily="34" charset="0"/>
                <a:cs typeface="Arial" panose="020B0604020202020204" pitchFamily="34" charset="0"/>
              </a:rPr>
              <a:t>The spelling sheet for this half term will be sent home in homework books this Friday and is on the class web page.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dirty="0">
                <a:latin typeface="Arial" panose="020B0604020202020204" pitchFamily="34" charset="0"/>
                <a:cs typeface="Arial" panose="020B0604020202020204" pitchFamily="34" charset="0"/>
              </a:rPr>
              <a:t>Spelling will be tested each Friday and results will be recorded. We will be using spelling badges to reward spelling test scores- we have a new system in place this year.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b="1" dirty="0">
                <a:latin typeface="Arial" panose="020B0604020202020204" pitchFamily="34" charset="0"/>
                <a:cs typeface="Arial" panose="020B0604020202020204" pitchFamily="34" charset="0"/>
              </a:rPr>
              <a:t>IDL</a:t>
            </a:r>
            <a:r>
              <a:rPr lang="en-GB" dirty="0">
                <a:latin typeface="Arial" panose="020B0604020202020204" pitchFamily="34" charset="0"/>
                <a:cs typeface="Arial" panose="020B0604020202020204" pitchFamily="34" charset="0"/>
              </a:rPr>
              <a:t>- we may also use IDL to support your child's spelling- you will be given a password to access this at home. </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98175" y="9855"/>
            <a:ext cx="1245825" cy="1762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8282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mage displays a schedule for weekly ELS (Essential Letters and Sounds) spelling sessions, with various words and their parts of speech, such as root morphemes, suffixes, and plurals, listed for testing across different dates.&#10;&#10;AI-generated content may be incorrect.">
            <a:extLst>
              <a:ext uri="{FF2B5EF4-FFF2-40B4-BE49-F238E27FC236}">
                <a16:creationId xmlns:a16="http://schemas.microsoft.com/office/drawing/2014/main" id="{B8A9FE37-B935-24DB-AA6E-5079F997D4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64" y="1012903"/>
            <a:ext cx="9196328" cy="4832193"/>
          </a:xfrm>
          <a:prstGeom prst="rect">
            <a:avLst/>
          </a:prstGeom>
        </p:spPr>
      </p:pic>
    </p:spTree>
    <p:extLst>
      <p:ext uri="{BB962C8B-B14F-4D97-AF65-F5344CB8AC3E}">
        <p14:creationId xmlns:p14="http://schemas.microsoft.com/office/powerpoint/2010/main" val="5470800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984" t="11979" r="4687" b="6250"/>
          <a:stretch/>
        </p:blipFill>
        <p:spPr bwMode="auto">
          <a:xfrm>
            <a:off x="93491" y="0"/>
            <a:ext cx="9083995" cy="645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78284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180" t="13541" r="6250" b="8333"/>
          <a:stretch/>
        </p:blipFill>
        <p:spPr bwMode="auto">
          <a:xfrm>
            <a:off x="49649" y="404664"/>
            <a:ext cx="9094351" cy="63009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386223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287524" y="424076"/>
            <a:ext cx="8568952" cy="6009848"/>
          </a:xfrm>
        </p:spPr>
        <p:txBody>
          <a:bodyPr>
            <a:normAutofit lnSpcReduction="10000"/>
          </a:bodyPr>
          <a:lstStyle/>
          <a:p>
            <a:pPr marL="45720" indent="0" algn="ctr">
              <a:buNone/>
            </a:pPr>
            <a:r>
              <a:rPr lang="en-GB" sz="3600" u="sng" dirty="0">
                <a:latin typeface="CCW Cursive Writing 7" pitchFamily="66" charset="0"/>
              </a:rPr>
              <a:t>Reading at home: </a:t>
            </a:r>
          </a:p>
          <a:p>
            <a:pPr marL="45720" indent="0" algn="ctr">
              <a:buNone/>
            </a:pPr>
            <a:endParaRPr lang="en-GB" sz="3600" u="sng" dirty="0">
              <a:latin typeface="CCW Cursive Writing 7" pitchFamily="66" charset="0"/>
            </a:endParaRPr>
          </a:p>
          <a:p>
            <a:r>
              <a:rPr lang="en-GB" dirty="0"/>
              <a:t>Reading is a key part of our learning in Year 3. </a:t>
            </a:r>
          </a:p>
          <a:p>
            <a:r>
              <a:rPr lang="en-GB" dirty="0"/>
              <a:t>Children will take part in daily reading activities, including independent reading, class story time, and opportunities to explore a wide range of texts across the curriculum.</a:t>
            </a:r>
          </a:p>
          <a:p>
            <a:r>
              <a:rPr lang="en-GB" dirty="0"/>
              <a:t>We encourage children to read regularly at home and to share their reading with an adult. This supports your child in developing a lifelong love of reading. </a:t>
            </a:r>
          </a:p>
          <a:p>
            <a:r>
              <a:rPr lang="en-GB" dirty="0"/>
              <a:t>Your child will bring home a reading book and reading record. Please sign the record each time you read together so we can celebrate their progress in school.</a:t>
            </a:r>
          </a:p>
          <a:p>
            <a:r>
              <a:rPr lang="en-GB" dirty="0"/>
              <a:t>We will also update this page with any reading challenges, recommended reads and useful resources throughout the year.</a:t>
            </a:r>
            <a:endParaRPr lang="en-GB" sz="2400" dirty="0">
              <a:latin typeface="CCW Cursive Writing 7" pitchFamily="66" charset="0"/>
            </a:endParaRPr>
          </a:p>
        </p:txBody>
      </p:sp>
    </p:spTree>
    <p:extLst>
      <p:ext uri="{BB962C8B-B14F-4D97-AF65-F5344CB8AC3E}">
        <p14:creationId xmlns:p14="http://schemas.microsoft.com/office/powerpoint/2010/main" val="21546359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51347" y="461645"/>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913314678"/>
              </p:ext>
            </p:extLst>
          </p:nvPr>
        </p:nvGraphicFramePr>
        <p:xfrm>
          <a:off x="1142999" y="1700809"/>
          <a:ext cx="737235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333121" y="2126271"/>
            <a:ext cx="3481113" cy="243678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3045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631216"/>
          </a:xfrm>
          <a:prstGeom prst="rect">
            <a:avLst/>
          </a:prstGeom>
          <a:noFill/>
        </p:spPr>
        <p:txBody>
          <a:bodyPr wrap="square" rtlCol="0">
            <a:spAutoFit/>
          </a:bodyPr>
          <a:lstStyle/>
          <a:p>
            <a:pPr marL="285750" indent="-285750">
              <a:buFont typeface="Wingdings" pitchFamily="2" charset="2"/>
              <a:buChar char="ü"/>
            </a:pPr>
            <a:r>
              <a:rPr lang="en-GB" sz="2000" dirty="0">
                <a:latin typeface="Arial" panose="020B0604020202020204" pitchFamily="34" charset="0"/>
                <a:cs typeface="Arial" panose="020B0604020202020204" pitchFamily="34" charset="0"/>
              </a:rPr>
              <a:t>Very high expectations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Manners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Greetings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Can do attitudes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Ready, Respectful, Responsible</a:t>
            </a:r>
          </a:p>
        </p:txBody>
      </p:sp>
    </p:spTree>
    <p:extLst>
      <p:ext uri="{BB962C8B-B14F-4D97-AF65-F5344CB8AC3E}">
        <p14:creationId xmlns:p14="http://schemas.microsoft.com/office/powerpoint/2010/main" val="8016535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851920" y="2413337"/>
            <a:ext cx="4680520" cy="2677656"/>
          </a:xfrm>
          <a:prstGeom prst="rect">
            <a:avLst/>
          </a:prstGeom>
          <a:noFill/>
        </p:spPr>
        <p:txBody>
          <a:bodyPr wrap="square" rtlCol="0">
            <a:spAutoFit/>
          </a:bodyPr>
          <a:lstStyle/>
          <a:p>
            <a:pPr marL="285750" indent="-285750">
              <a:buFont typeface="Wingdings" pitchFamily="2" charset="2"/>
              <a:buChar char="ü"/>
            </a:pPr>
            <a:r>
              <a:rPr lang="en-GB" sz="2800" dirty="0">
                <a:latin typeface="Arial" panose="020B0604020202020204" pitchFamily="34" charset="0"/>
                <a:cs typeface="Arial" panose="020B0604020202020204" pitchFamily="34" charset="0"/>
              </a:rPr>
              <a:t>Half termly- ‘Good to be Green’ certificates</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Red cards- letter home to parents on a Friday</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Yellow cards- miss some of break time</a:t>
            </a:r>
            <a:r>
              <a:rPr lang="en-GB" sz="20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4052499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1315744" y="5013176"/>
            <a:ext cx="6512511" cy="1143000"/>
          </a:xfrm>
        </p:spPr>
        <p:txBody>
          <a:bodyPr/>
          <a:lstStyle/>
          <a:p>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21132" y="101364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827584" y="1077734"/>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Tree>
    <p:extLst>
      <p:ext uri="{BB962C8B-B14F-4D97-AF65-F5344CB8AC3E}">
        <p14:creationId xmlns:p14="http://schemas.microsoft.com/office/powerpoint/2010/main" val="37925603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3A463-F994-694C-9748-173834657445}"/>
              </a:ext>
            </a:extLst>
          </p:cNvPr>
          <p:cNvSpPr>
            <a:spLocks noGrp="1"/>
          </p:cNvSpPr>
          <p:nvPr>
            <p:ph type="title"/>
          </p:nvPr>
        </p:nvSpPr>
        <p:spPr>
          <a:xfrm>
            <a:off x="971600" y="363417"/>
            <a:ext cx="7633742" cy="1119099"/>
          </a:xfrm>
        </p:spPr>
        <p:txBody>
          <a:bodyPr/>
          <a:lstStyle/>
          <a:p>
            <a:r>
              <a:rPr lang="en-US" dirty="0"/>
              <a:t>Fantastic Walking</a:t>
            </a:r>
          </a:p>
        </p:txBody>
      </p:sp>
      <p:sp>
        <p:nvSpPr>
          <p:cNvPr id="3" name="Content Placeholder 2">
            <a:extLst>
              <a:ext uri="{FF2B5EF4-FFF2-40B4-BE49-F238E27FC236}">
                <a16:creationId xmlns:a16="http://schemas.microsoft.com/office/drawing/2014/main" id="{A1F844B6-E7C3-574E-9AC7-39347D23234A}"/>
              </a:ext>
            </a:extLst>
          </p:cNvPr>
          <p:cNvSpPr>
            <a:spLocks noGrp="1"/>
          </p:cNvSpPr>
          <p:nvPr>
            <p:ph idx="1"/>
          </p:nvPr>
        </p:nvSpPr>
        <p:spPr>
          <a:xfrm>
            <a:off x="404305" y="1507440"/>
            <a:ext cx="6400800" cy="3474720"/>
          </a:xfrm>
        </p:spPr>
        <p:txBody>
          <a:bodyPr>
            <a:normAutofit/>
          </a:bodyPr>
          <a:lstStyle/>
          <a:p>
            <a:pPr marL="0" indent="0">
              <a:buNone/>
            </a:pPr>
            <a:r>
              <a:rPr lang="en-US" dirty="0">
                <a:latin typeface="Arial" panose="020B0604020202020204" pitchFamily="34" charset="0"/>
                <a:cs typeface="Arial" panose="020B0604020202020204" pitchFamily="34" charset="0"/>
              </a:rPr>
              <a:t>Walking properly makes you feel great.</a:t>
            </a:r>
          </a:p>
          <a:p>
            <a:pPr marL="0" indent="0">
              <a:buNone/>
            </a:pP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We are going to be doing fantastic walking,   </a:t>
            </a:r>
            <a:r>
              <a:rPr lang="en-US" dirty="0">
                <a:solidFill>
                  <a:schemeClr val="tx2">
                    <a:lumMod val="50000"/>
                    <a:lumOff val="50000"/>
                  </a:schemeClr>
                </a:solidFill>
                <a:latin typeface="Arial" panose="020B0604020202020204" pitchFamily="34" charset="0"/>
                <a:cs typeface="Arial" panose="020B0604020202020204" pitchFamily="34" charset="0"/>
              </a:rPr>
              <a:t>All THE TIME!</a:t>
            </a:r>
          </a:p>
          <a:p>
            <a:r>
              <a:rPr lang="en-US" dirty="0">
                <a:latin typeface="Arial" panose="020B0604020202020204" pitchFamily="34" charset="0"/>
                <a:cs typeface="Arial" panose="020B0604020202020204" pitchFamily="34" charset="0"/>
              </a:rPr>
              <a:t>Head up</a:t>
            </a:r>
          </a:p>
          <a:p>
            <a:r>
              <a:rPr lang="en-US" dirty="0">
                <a:latin typeface="Arial" panose="020B0604020202020204" pitchFamily="34" charset="0"/>
                <a:cs typeface="Arial" panose="020B0604020202020204" pitchFamily="34" charset="0"/>
              </a:rPr>
              <a:t>Arms by your sides</a:t>
            </a:r>
          </a:p>
          <a:p>
            <a:r>
              <a:rPr lang="en-US" dirty="0">
                <a:latin typeface="Arial" panose="020B0604020202020204" pitchFamily="34" charset="0"/>
                <a:cs typeface="Arial" panose="020B0604020202020204" pitchFamily="34" charset="0"/>
              </a:rPr>
              <a:t>Slow pace. </a:t>
            </a:r>
          </a:p>
          <a:p>
            <a:endParaRPr lang="en-US" dirty="0"/>
          </a:p>
        </p:txBody>
      </p:sp>
      <p:sp>
        <p:nvSpPr>
          <p:cNvPr id="4" name="Rectangle 3">
            <a:hlinkClick r:id="rId2"/>
            <a:extLst>
              <a:ext uri="{FF2B5EF4-FFF2-40B4-BE49-F238E27FC236}">
                <a16:creationId xmlns:a16="http://schemas.microsoft.com/office/drawing/2014/main" id="{3828FE03-6541-4151-BAEF-515044AE8B79}"/>
              </a:ext>
            </a:extLst>
          </p:cNvPr>
          <p:cNvSpPr/>
          <p:nvPr/>
        </p:nvSpPr>
        <p:spPr>
          <a:xfrm>
            <a:off x="7308304" y="1628800"/>
            <a:ext cx="893428" cy="4108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a:extLst>
              <a:ext uri="{FF2B5EF4-FFF2-40B4-BE49-F238E27FC236}">
                <a16:creationId xmlns:a16="http://schemas.microsoft.com/office/drawing/2014/main" id="{9817E68F-46D5-471D-970A-0D183ED8E53D}"/>
              </a:ext>
            </a:extLst>
          </p:cNvPr>
          <p:cNvPicPr>
            <a:picLocks noChangeAspect="1"/>
          </p:cNvPicPr>
          <p:nvPr/>
        </p:nvPicPr>
        <p:blipFill>
          <a:blip r:embed="rId3"/>
          <a:stretch>
            <a:fillRect/>
          </a:stretch>
        </p:blipFill>
        <p:spPr>
          <a:xfrm>
            <a:off x="3444755" y="3789040"/>
            <a:ext cx="3374702" cy="2527769"/>
          </a:xfrm>
          <a:prstGeom prst="rect">
            <a:avLst/>
          </a:prstGeom>
        </p:spPr>
      </p:pic>
    </p:spTree>
    <p:extLst>
      <p:ext uri="{BB962C8B-B14F-4D97-AF65-F5344CB8AC3E}">
        <p14:creationId xmlns:p14="http://schemas.microsoft.com/office/powerpoint/2010/main" val="2275619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1CA4D5-6276-44DF-A546-AC568560938F}"/>
              </a:ext>
            </a:extLst>
          </p:cNvPr>
          <p:cNvSpPr/>
          <p:nvPr/>
        </p:nvSpPr>
        <p:spPr>
          <a:xfrm>
            <a:off x="2396789" y="332656"/>
            <a:ext cx="435042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School Trips…</a:t>
            </a:r>
          </a:p>
        </p:txBody>
      </p:sp>
      <p:sp>
        <p:nvSpPr>
          <p:cNvPr id="4" name="TextBox 3">
            <a:extLst>
              <a:ext uri="{FF2B5EF4-FFF2-40B4-BE49-F238E27FC236}">
                <a16:creationId xmlns:a16="http://schemas.microsoft.com/office/drawing/2014/main" id="{A0063301-DD22-4518-A103-8861F41FBD0C}"/>
              </a:ext>
            </a:extLst>
          </p:cNvPr>
          <p:cNvSpPr txBox="1"/>
          <p:nvPr/>
        </p:nvSpPr>
        <p:spPr>
          <a:xfrm>
            <a:off x="179512" y="1659285"/>
            <a:ext cx="8568952" cy="3539430"/>
          </a:xfrm>
          <a:prstGeom prst="rect">
            <a:avLst/>
          </a:prstGeom>
          <a:noFill/>
        </p:spPr>
        <p:txBody>
          <a:bodyPr wrap="square" rtlCol="0">
            <a:spAutoFit/>
          </a:bodyPr>
          <a:lstStyle/>
          <a:p>
            <a:pPr algn="ctr"/>
            <a:endParaRPr lang="en-GB" sz="3200" dirty="0">
              <a:solidFill>
                <a:srgbClr val="002060"/>
              </a:solidFill>
              <a:latin typeface="Arial" panose="020B0604020202020204" pitchFamily="34" charset="0"/>
              <a:cs typeface="Arial" panose="020B0604020202020204" pitchFamily="34" charset="0"/>
            </a:endParaRPr>
          </a:p>
          <a:p>
            <a:pPr algn="ctr"/>
            <a:r>
              <a:rPr lang="en-GB" sz="3200" dirty="0">
                <a:solidFill>
                  <a:srgbClr val="002060"/>
                </a:solidFill>
                <a:latin typeface="Arial" panose="020B0604020202020204" pitchFamily="34" charset="0"/>
                <a:cs typeface="Arial" panose="020B0604020202020204" pitchFamily="34" charset="0"/>
              </a:rPr>
              <a:t>To be confirmed… </a:t>
            </a:r>
          </a:p>
          <a:p>
            <a:pPr marL="285750" indent="-285750" algn="ctr">
              <a:buFont typeface="Wingdings" panose="05000000000000000000" pitchFamily="2" charset="2"/>
              <a:buChar char="ü"/>
            </a:pPr>
            <a:endParaRPr lang="en-GB" sz="3200" dirty="0">
              <a:solidFill>
                <a:srgbClr val="002060"/>
              </a:solidFill>
              <a:latin typeface="Arial" panose="020B0604020202020204" pitchFamily="34" charset="0"/>
              <a:cs typeface="Arial" panose="020B0604020202020204" pitchFamily="34" charset="0"/>
            </a:endParaRP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Rock and River </a:t>
            </a: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Trip to the coastline </a:t>
            </a: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Eco centre visit</a:t>
            </a: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Christ the King – DT cooking </a:t>
            </a:r>
          </a:p>
        </p:txBody>
      </p:sp>
    </p:spTree>
    <p:extLst>
      <p:ext uri="{BB962C8B-B14F-4D97-AF65-F5344CB8AC3E}">
        <p14:creationId xmlns:p14="http://schemas.microsoft.com/office/powerpoint/2010/main" val="25031484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Parent’s meeting: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35766" y="3429000"/>
            <a:ext cx="3272468" cy="32724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1744768" y="1501994"/>
            <a:ext cx="6000617" cy="1754326"/>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Weds 21</a:t>
            </a:r>
            <a:r>
              <a:rPr lang="en-US" sz="5400" b="0" cap="none" spc="0" baseline="30000" dirty="0">
                <a:ln w="0"/>
                <a:solidFill>
                  <a:schemeClr val="accent1"/>
                </a:solidFill>
                <a:effectLst>
                  <a:outerShdw blurRad="38100" dist="25400" dir="5400000" algn="ctr" rotWithShape="0">
                    <a:srgbClr val="6E747A">
                      <a:alpha val="43000"/>
                    </a:srgbClr>
                  </a:outerShdw>
                </a:effectLst>
              </a:rPr>
              <a:t>st</a:t>
            </a:r>
            <a:r>
              <a:rPr lang="en-US" sz="5400" b="0" cap="none" spc="0" dirty="0">
                <a:ln w="0"/>
                <a:solidFill>
                  <a:schemeClr val="accent1"/>
                </a:solidFill>
                <a:effectLst>
                  <a:outerShdw blurRad="38100" dist="25400" dir="5400000" algn="ctr" rotWithShape="0">
                    <a:srgbClr val="6E747A">
                      <a:alpha val="43000"/>
                    </a:srgbClr>
                  </a:outerShdw>
                </a:effectLst>
              </a:rPr>
              <a:t> October </a:t>
            </a:r>
          </a:p>
          <a:p>
            <a:pPr algn="ctr"/>
            <a:r>
              <a:rPr lang="en-US" sz="5400" b="0" cap="none" spc="0" dirty="0">
                <a:ln w="0"/>
                <a:solidFill>
                  <a:schemeClr val="accent1"/>
                </a:solidFill>
                <a:effectLst>
                  <a:outerShdw blurRad="38100" dist="25400" dir="5400000" algn="ctr" rotWithShape="0">
                    <a:srgbClr val="6E747A">
                      <a:alpha val="43000"/>
                    </a:srgbClr>
                  </a:outerShdw>
                </a:effectLst>
              </a:rPr>
              <a:t>2pm onwards</a:t>
            </a:r>
          </a:p>
        </p:txBody>
      </p:sp>
    </p:spTree>
    <p:extLst>
      <p:ext uri="{BB962C8B-B14F-4D97-AF65-F5344CB8AC3E}">
        <p14:creationId xmlns:p14="http://schemas.microsoft.com/office/powerpoint/2010/main" val="3937109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1C2C2AE-C301-47CF-BD28-96E4BE6A4D07}"/>
              </a:ext>
            </a:extLst>
          </p:cNvPr>
          <p:cNvSpPr txBox="1"/>
          <p:nvPr/>
        </p:nvSpPr>
        <p:spPr>
          <a:xfrm>
            <a:off x="467544" y="5293973"/>
            <a:ext cx="8208912" cy="1169551"/>
          </a:xfrm>
          <a:prstGeom prst="rect">
            <a:avLst/>
          </a:prstGeom>
          <a:noFill/>
        </p:spPr>
        <p:txBody>
          <a:bodyPr wrap="square" rtlCol="0">
            <a:spAutoFit/>
          </a:bodyPr>
          <a:lstStyle/>
          <a:p>
            <a:r>
              <a:rPr lang="en-GB" sz="1400" dirty="0"/>
              <a:t>Please check your filters.</a:t>
            </a:r>
          </a:p>
          <a:p>
            <a:r>
              <a:rPr lang="en-GB" sz="1400" dirty="0"/>
              <a:t>Be aware of the issues around </a:t>
            </a:r>
            <a:r>
              <a:rPr lang="en-GB" sz="1400" dirty="0" err="1"/>
              <a:t>Whatsapp</a:t>
            </a:r>
            <a:r>
              <a:rPr lang="en-GB" sz="1400" dirty="0"/>
              <a:t>.  School expects parents to manage and monitor children's use and we will not investigate upset linked to home use of </a:t>
            </a:r>
            <a:r>
              <a:rPr lang="en-GB" sz="1400" dirty="0" err="1"/>
              <a:t>whatsapp</a:t>
            </a:r>
            <a:r>
              <a:rPr lang="en-GB" sz="1400" dirty="0"/>
              <a:t>. </a:t>
            </a:r>
          </a:p>
          <a:p>
            <a:r>
              <a:rPr lang="en-GB" sz="1400" dirty="0"/>
              <a:t>Mobile phones are not allowed in school. Phones for children who are walking home in Y5 and Y6 are handed in each day and kept in the school office. The phone is returned at the end of the day.  </a:t>
            </a:r>
          </a:p>
        </p:txBody>
      </p:sp>
    </p:spTree>
    <p:extLst>
      <p:ext uri="{BB962C8B-B14F-4D97-AF65-F5344CB8AC3E}">
        <p14:creationId xmlns:p14="http://schemas.microsoft.com/office/powerpoint/2010/main" val="37230791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8E2A2-A99B-48A0-AA66-8A0892F1EFD4}"/>
              </a:ext>
            </a:extLst>
          </p:cNvPr>
          <p:cNvSpPr>
            <a:spLocks noGrp="1"/>
          </p:cNvSpPr>
          <p:nvPr>
            <p:ph type="title"/>
          </p:nvPr>
        </p:nvSpPr>
        <p:spPr>
          <a:xfrm>
            <a:off x="827584" y="404664"/>
            <a:ext cx="6512511" cy="1143000"/>
          </a:xfrm>
        </p:spPr>
        <p:txBody>
          <a:bodyPr/>
          <a:lstStyle/>
          <a:p>
            <a:r>
              <a:rPr lang="en-GB" dirty="0"/>
              <a:t>Healthy lunchboxes</a:t>
            </a:r>
          </a:p>
        </p:txBody>
      </p:sp>
      <p:pic>
        <p:nvPicPr>
          <p:cNvPr id="4" name="Picture 3">
            <a:extLst>
              <a:ext uri="{FF2B5EF4-FFF2-40B4-BE49-F238E27FC236}">
                <a16:creationId xmlns:a16="http://schemas.microsoft.com/office/drawing/2014/main" id="{E6E63245-FAD6-47C3-B5B1-0B6D66423801}"/>
              </a:ext>
            </a:extLst>
          </p:cNvPr>
          <p:cNvPicPr>
            <a:picLocks noChangeAspect="1"/>
          </p:cNvPicPr>
          <p:nvPr/>
        </p:nvPicPr>
        <p:blipFill rotWithShape="1">
          <a:blip r:embed="rId2"/>
          <a:srcRect b="17696"/>
          <a:stretch/>
        </p:blipFill>
        <p:spPr>
          <a:xfrm>
            <a:off x="2555776" y="1916832"/>
            <a:ext cx="3312368" cy="4089311"/>
          </a:xfrm>
          <a:prstGeom prst="rect">
            <a:avLst/>
          </a:prstGeom>
        </p:spPr>
      </p:pic>
      <p:sp>
        <p:nvSpPr>
          <p:cNvPr id="6" name="TextBox 5">
            <a:extLst>
              <a:ext uri="{FF2B5EF4-FFF2-40B4-BE49-F238E27FC236}">
                <a16:creationId xmlns:a16="http://schemas.microsoft.com/office/drawing/2014/main" id="{3A6CCC78-63E7-44E1-BE4D-D15DD70D0853}"/>
              </a:ext>
            </a:extLst>
          </p:cNvPr>
          <p:cNvSpPr txBox="1"/>
          <p:nvPr/>
        </p:nvSpPr>
        <p:spPr>
          <a:xfrm>
            <a:off x="827584" y="6268670"/>
            <a:ext cx="7867972" cy="369332"/>
          </a:xfrm>
          <a:prstGeom prst="rect">
            <a:avLst/>
          </a:prstGeom>
          <a:noFill/>
        </p:spPr>
        <p:txBody>
          <a:bodyPr wrap="square">
            <a:spAutoFit/>
          </a:bodyPr>
          <a:lstStyle/>
          <a:p>
            <a:r>
              <a:rPr lang="en-GB" dirty="0">
                <a:hlinkClick r:id="rId3"/>
              </a:rPr>
              <a:t>https://www.stphilipssouthport.com/packed-lunch-ideas</a:t>
            </a:r>
            <a:endParaRPr lang="en-GB" dirty="0"/>
          </a:p>
        </p:txBody>
      </p:sp>
    </p:spTree>
    <p:extLst>
      <p:ext uri="{BB962C8B-B14F-4D97-AF65-F5344CB8AC3E}">
        <p14:creationId xmlns:p14="http://schemas.microsoft.com/office/powerpoint/2010/main" val="40916267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a:xfrm>
            <a:off x="1371600" y="332656"/>
            <a:ext cx="6400800" cy="3474720"/>
          </a:xfrm>
        </p:spPr>
        <p:txBody>
          <a:bodyPr>
            <a:normAutofit/>
          </a:bodyPr>
          <a:lstStyle/>
          <a:p>
            <a:pPr algn="ctr"/>
            <a:r>
              <a:rPr lang="en-GB" sz="3600" dirty="0">
                <a:latin typeface="Arial" panose="020B0604020202020204" pitchFamily="34" charset="0"/>
                <a:cs typeface="Arial" panose="020B0604020202020204" pitchFamily="34" charset="0"/>
              </a:rPr>
              <a:t>Volunteers are very welcome!  </a:t>
            </a:r>
          </a:p>
          <a:p>
            <a:pPr algn="ctr"/>
            <a:r>
              <a:rPr lang="en-GB" sz="3600" dirty="0">
                <a:latin typeface="Arial" panose="020B0604020202020204" pitchFamily="34" charset="0"/>
                <a:cs typeface="Arial" panose="020B0604020202020204" pitchFamily="34" charset="0"/>
              </a:rPr>
              <a:t>Safer Recruitment Checks will be completed. </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015610"/>
            <a:ext cx="9144000" cy="3778986"/>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424936" cy="3539430"/>
          </a:xfrm>
          <a:prstGeom prst="rect">
            <a:avLst/>
          </a:prstGeom>
          <a:noFill/>
        </p:spPr>
        <p:txBody>
          <a:bodyPr wrap="square" rtlCol="0">
            <a:spAutoFit/>
          </a:bodyPr>
          <a:lstStyle/>
          <a:p>
            <a:pPr algn="ctr"/>
            <a:endParaRPr lang="en-GB" sz="3200" dirty="0">
              <a:solidFill>
                <a:schemeClr val="accent1">
                  <a:lumMod val="50000"/>
                </a:schemeClr>
              </a:solidFill>
              <a:latin typeface="Arial" panose="020B0604020202020204" pitchFamily="34" charset="0"/>
              <a:cs typeface="Arial" panose="020B0604020202020204" pitchFamily="34" charset="0"/>
            </a:endParaRPr>
          </a:p>
          <a:p>
            <a:pPr algn="ctr"/>
            <a:endParaRPr lang="en-GB" sz="3200" dirty="0">
              <a:solidFill>
                <a:schemeClr val="accent1">
                  <a:lumMod val="50000"/>
                </a:schemeClr>
              </a:solidFill>
              <a:latin typeface="Arial" panose="020B0604020202020204" pitchFamily="34" charset="0"/>
              <a:cs typeface="Arial" panose="020B0604020202020204" pitchFamily="34"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rPr>
              <a:t>Check website for information:</a:t>
            </a:r>
          </a:p>
          <a:p>
            <a:pPr algn="ctr"/>
            <a:endParaRPr lang="en-GB" sz="3200" u="sng" dirty="0">
              <a:solidFill>
                <a:schemeClr val="accent1">
                  <a:lumMod val="50000"/>
                </a:schemeClr>
              </a:solidFill>
              <a:latin typeface="Arial" panose="020B0604020202020204" pitchFamily="34" charset="0"/>
              <a:cs typeface="Arial" panose="020B0604020202020204" pitchFamily="34"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hlinkClick r:id="rId2"/>
              </a:rPr>
              <a:t>http://www.stphilipssouthport.com/</a:t>
            </a:r>
            <a:r>
              <a:rPr lang="en-GB" sz="3200" u="sng" dirty="0">
                <a:solidFill>
                  <a:schemeClr val="accent1">
                    <a:lumMod val="50000"/>
                  </a:schemeClr>
                </a:solidFill>
                <a:latin typeface="Arial" panose="020B0604020202020204" pitchFamily="34" charset="0"/>
                <a:cs typeface="Arial" panose="020B0604020202020204" pitchFamily="34" charset="0"/>
              </a:rPr>
              <a:t> </a:t>
            </a:r>
          </a:p>
          <a:p>
            <a:pPr algn="ctr"/>
            <a:r>
              <a:rPr lang="en-GB" sz="3200" u="sng" dirty="0">
                <a:solidFill>
                  <a:schemeClr val="accent1">
                    <a:lumMod val="50000"/>
                  </a:schemeClr>
                </a:solidFill>
                <a:latin typeface="Arial" panose="020B0604020202020204" pitchFamily="34" charset="0"/>
                <a:cs typeface="Arial" panose="020B0604020202020204" pitchFamily="34" charset="0"/>
              </a:rPr>
              <a:t>and Twitter!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6804248" y="5301208"/>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0E5037-25D3-430E-A944-8DCFE2337C4F}"/>
              </a:ext>
            </a:extLst>
          </p:cNvPr>
          <p:cNvSpPr>
            <a:spLocks noGrp="1"/>
          </p:cNvSpPr>
          <p:nvPr>
            <p:ph type="ctrTitle"/>
          </p:nvPr>
        </p:nvSpPr>
        <p:spPr>
          <a:xfrm>
            <a:off x="1763688" y="434308"/>
            <a:ext cx="7175351" cy="1592854"/>
          </a:xfrm>
        </p:spPr>
        <p:txBody>
          <a:bodyPr/>
          <a:lstStyle/>
          <a:p>
            <a:pPr marL="182880" indent="0">
              <a:buNone/>
            </a:pPr>
            <a:r>
              <a:rPr lang="en-GB" dirty="0"/>
              <a:t>Any questions?</a:t>
            </a:r>
          </a:p>
        </p:txBody>
      </p:sp>
      <p:pic>
        <p:nvPicPr>
          <p:cNvPr id="4" name="Picture 3">
            <a:extLst>
              <a:ext uri="{FF2B5EF4-FFF2-40B4-BE49-F238E27FC236}">
                <a16:creationId xmlns:a16="http://schemas.microsoft.com/office/drawing/2014/main" id="{E0F7C07B-3168-43FD-882C-D157BEE62A5F}"/>
              </a:ext>
            </a:extLst>
          </p:cNvPr>
          <p:cNvPicPr>
            <a:picLocks noChangeAspect="1"/>
          </p:cNvPicPr>
          <p:nvPr/>
        </p:nvPicPr>
        <p:blipFill>
          <a:blip r:embed="rId2"/>
          <a:stretch>
            <a:fillRect/>
          </a:stretch>
        </p:blipFill>
        <p:spPr>
          <a:xfrm>
            <a:off x="2474766" y="2027162"/>
            <a:ext cx="3609401" cy="3346054"/>
          </a:xfrm>
          <a:prstGeom prst="rect">
            <a:avLst/>
          </a:prstGeom>
        </p:spPr>
      </p:pic>
    </p:spTree>
    <p:extLst>
      <p:ext uri="{BB962C8B-B14F-4D97-AF65-F5344CB8AC3E}">
        <p14:creationId xmlns:p14="http://schemas.microsoft.com/office/powerpoint/2010/main" val="394828559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1_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2036</TotalTime>
  <Words>1558</Words>
  <Application>Microsoft Office PowerPoint</Application>
  <PresentationFormat>On-screen Show (4:3)</PresentationFormat>
  <Paragraphs>188</Paragraphs>
  <Slides>35</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35</vt:i4>
      </vt:variant>
    </vt:vector>
  </HeadingPairs>
  <TitlesOfParts>
    <vt:vector size="44" baseType="lpstr">
      <vt:lpstr>Arial</vt:lpstr>
      <vt:lpstr>Calibri</vt:lpstr>
      <vt:lpstr>CCW Cursive Writing 7</vt:lpstr>
      <vt:lpstr>Century Gothic</vt:lpstr>
      <vt:lpstr>Georgia</vt:lpstr>
      <vt:lpstr>Trebuchet MS</vt:lpstr>
      <vt:lpstr>Wingdings</vt:lpstr>
      <vt:lpstr>Slipstream</vt:lpstr>
      <vt:lpstr>1_Slipstream</vt:lpstr>
      <vt:lpstr>PowerPoint Presentation</vt:lpstr>
      <vt:lpstr>PowerPoint Presentation</vt:lpstr>
      <vt:lpstr>We have codes of conduct for Governors,  staff and parents and expect all members of our school community to abide by these. </vt:lpstr>
      <vt:lpstr>PowerPoint Presentation</vt:lpstr>
      <vt:lpstr>School website and how to contact us</vt:lpstr>
      <vt:lpstr>Medical</vt:lpstr>
      <vt:lpstr>Housekeeping!</vt:lpstr>
      <vt:lpstr>Uniform</vt:lpstr>
      <vt:lpstr>Attendance and punctuality</vt:lpstr>
      <vt:lpstr>PowerPoint Presentation</vt:lpstr>
      <vt:lpstr>Attendance…</vt:lpstr>
      <vt:lpstr>Cashless school payments </vt:lpstr>
      <vt:lpstr>Class Timetable</vt:lpstr>
      <vt:lpstr>Curriculum</vt:lpstr>
      <vt:lpstr>PowerPoint Presentation</vt:lpstr>
      <vt:lpstr>Subject ladders</vt:lpstr>
      <vt:lpstr>PowerPoint Presentation</vt:lpstr>
      <vt:lpstr> Homework</vt:lpstr>
      <vt:lpstr>Spellings</vt:lpstr>
      <vt:lpstr>PowerPoint Presentation</vt:lpstr>
      <vt:lpstr>PowerPoint Presentation</vt:lpstr>
      <vt:lpstr>PowerPoint Presentation</vt:lpstr>
      <vt:lpstr>PowerPoint Presentation</vt:lpstr>
      <vt:lpstr>ST PHILIP’S CE PRIMARY SUPPORT TRIANGLE SENDCO - Mrs Klaassen</vt:lpstr>
      <vt:lpstr>Behaviour and  Good To Be Green</vt:lpstr>
      <vt:lpstr>Behaviour and  Good To Be Green</vt:lpstr>
      <vt:lpstr>St Philip’s Standards</vt:lpstr>
      <vt:lpstr>Fantastic Walking</vt:lpstr>
      <vt:lpstr>PowerPoint Presentation</vt:lpstr>
      <vt:lpstr>Parent’s meeting:</vt:lpstr>
      <vt:lpstr>PowerPoint Presentation</vt:lpstr>
      <vt:lpstr>Healthy lunchboxes</vt:lpstr>
      <vt:lpstr>PowerPoint Presentation</vt:lpstr>
      <vt:lpstr>PowerPoint Presentation</vt:lpstr>
      <vt:lpstr>Any questions?</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AVA LOCKYER</cp:lastModifiedBy>
  <cp:revision>143</cp:revision>
  <cp:lastPrinted>2021-09-08T07:29:11Z</cp:lastPrinted>
  <dcterms:created xsi:type="dcterms:W3CDTF">2014-09-15T15:29:28Z</dcterms:created>
  <dcterms:modified xsi:type="dcterms:W3CDTF">2026-09-09T13:14:40Z</dcterms:modified>
</cp:coreProperties>
</file>