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 id="2147483769" r:id="rId2"/>
  </p:sldMasterIdLst>
  <p:notesMasterIdLst>
    <p:notesMasterId r:id="rId43"/>
  </p:notesMasterIdLst>
  <p:sldIdLst>
    <p:sldId id="268" r:id="rId3"/>
    <p:sldId id="302" r:id="rId4"/>
    <p:sldId id="293" r:id="rId5"/>
    <p:sldId id="319" r:id="rId6"/>
    <p:sldId id="288" r:id="rId7"/>
    <p:sldId id="266" r:id="rId8"/>
    <p:sldId id="257" r:id="rId9"/>
    <p:sldId id="269" r:id="rId10"/>
    <p:sldId id="286" r:id="rId11"/>
    <p:sldId id="296" r:id="rId12"/>
    <p:sldId id="304" r:id="rId13"/>
    <p:sldId id="295" r:id="rId14"/>
    <p:sldId id="274" r:id="rId15"/>
    <p:sldId id="259" r:id="rId16"/>
    <p:sldId id="321" r:id="rId17"/>
    <p:sldId id="322" r:id="rId18"/>
    <p:sldId id="317" r:id="rId19"/>
    <p:sldId id="270" r:id="rId20"/>
    <p:sldId id="276" r:id="rId21"/>
    <p:sldId id="277" r:id="rId22"/>
    <p:sldId id="278" r:id="rId23"/>
    <p:sldId id="258" r:id="rId24"/>
    <p:sldId id="282" r:id="rId25"/>
    <p:sldId id="285" r:id="rId26"/>
    <p:sldId id="283" r:id="rId27"/>
    <p:sldId id="281" r:id="rId28"/>
    <p:sldId id="256" r:id="rId29"/>
    <p:sldId id="275" r:id="rId30"/>
    <p:sldId id="300" r:id="rId31"/>
    <p:sldId id="301" r:id="rId32"/>
    <p:sldId id="280" r:id="rId33"/>
    <p:sldId id="262" r:id="rId34"/>
    <p:sldId id="298" r:id="rId35"/>
    <p:sldId id="267" r:id="rId36"/>
    <p:sldId id="289" r:id="rId37"/>
    <p:sldId id="315" r:id="rId38"/>
    <p:sldId id="314" r:id="rId39"/>
    <p:sldId id="299" r:id="rId40"/>
    <p:sldId id="264" r:id="rId41"/>
    <p:sldId id="320" r:id="rId4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8" autoAdjust="0"/>
    <p:restoredTop sz="94660"/>
  </p:normalViewPr>
  <p:slideViewPr>
    <p:cSldViewPr>
      <p:cViewPr varScale="1">
        <p:scale>
          <a:sx n="63" d="100"/>
          <a:sy n="63" d="100"/>
        </p:scale>
        <p:origin x="1380" y="60"/>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notesMaster" Target="notesMasters/notesMaster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20/09/2023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20/09/2023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9/20/2023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B4588EC-50BA-4AC7-BB78-6CBBA746E60B}"/>
              </a:ext>
            </a:extLst>
          </p:cNvPr>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CF18089E-F0C3-468C-BCC4-FB7E579C7913}"/>
              </a:ext>
            </a:extLst>
          </p:cNvPr>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772F5816-B1B6-4D3E-A6B2-7075383A9FAE}"/>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E9632F6-F26B-40F6-870B-9F0B9784193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2" name="Title 1"/>
          <p:cNvSpPr>
            <a:spLocks noGrp="1"/>
          </p:cNvSpPr>
          <p:nvPr>
            <p:ph type="ctrTitle"/>
          </p:nvPr>
        </p:nvSpPr>
        <p:spPr>
          <a:xfrm>
            <a:off x="817581" y="3132290"/>
            <a:ext cx="7175351" cy="1793167"/>
          </a:xfrm>
          <a:effectLst/>
        </p:spPr>
        <p:txBody>
          <a:bodyPr/>
          <a:lstStyle>
            <a:lvl1pPr marL="640080" indent="-457200" algn="l">
              <a:defRPr sz="5400"/>
            </a:lvl1pPr>
          </a:lstStyle>
          <a:p>
            <a:r>
              <a:rPr lang="en-US"/>
              <a:t>Click to edit Master title style</a:t>
            </a:r>
            <a:endParaRPr lang="en-US" dirty="0"/>
          </a:p>
        </p:txBody>
      </p:sp>
      <p:sp>
        <p:nvSpPr>
          <p:cNvPr id="8" name="Date Placeholder 3">
            <a:extLst>
              <a:ext uri="{FF2B5EF4-FFF2-40B4-BE49-F238E27FC236}">
                <a16:creationId xmlns:a16="http://schemas.microsoft.com/office/drawing/2014/main" id="{0F0DB03D-6DB0-4880-BB19-225E3FCF0778}"/>
              </a:ext>
            </a:extLst>
          </p:cNvPr>
          <p:cNvSpPr>
            <a:spLocks noGrp="1"/>
          </p:cNvSpPr>
          <p:nvPr>
            <p:ph type="dt" sz="half" idx="10"/>
          </p:nvPr>
        </p:nvSpPr>
        <p:spPr/>
        <p:txBody>
          <a:bodyPr/>
          <a:lstStyle>
            <a:lvl1pPr>
              <a:defRPr/>
            </a:lvl1pPr>
          </a:lstStyle>
          <a:p>
            <a:pPr>
              <a:defRPr/>
            </a:pPr>
            <a:fld id="{C0486E9F-666C-4DF3-82AE-850DFA58A451}" type="datetimeFigureOut">
              <a:rPr lang="en-GB"/>
              <a:pPr>
                <a:defRPr/>
              </a:pPr>
              <a:t>20/09/2023</a:t>
            </a:fld>
            <a:endParaRPr lang="en-GB"/>
          </a:p>
        </p:txBody>
      </p:sp>
      <p:sp>
        <p:nvSpPr>
          <p:cNvPr id="9" name="Footer Placeholder 4">
            <a:extLst>
              <a:ext uri="{FF2B5EF4-FFF2-40B4-BE49-F238E27FC236}">
                <a16:creationId xmlns:a16="http://schemas.microsoft.com/office/drawing/2014/main" id="{710A057B-B274-498A-BDBB-2365EDAD6C3C}"/>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025462B3-167D-4C5E-8A99-92EAE3395643}"/>
              </a:ext>
            </a:extLst>
          </p:cNvPr>
          <p:cNvSpPr>
            <a:spLocks noGrp="1"/>
          </p:cNvSpPr>
          <p:nvPr>
            <p:ph type="sldNum" sz="quarter" idx="12"/>
          </p:nvPr>
        </p:nvSpPr>
        <p:spPr/>
        <p:txBody>
          <a:bodyPr/>
          <a:lstStyle>
            <a:lvl1pPr>
              <a:defRPr/>
            </a:lvl1pPr>
          </a:lstStyle>
          <a:p>
            <a:pPr>
              <a:defRPr/>
            </a:pPr>
            <a:fld id="{65C0A901-F738-4A1C-9CA9-D64A9C5FD7FA}" type="slidenum">
              <a:rPr lang="en-GB"/>
              <a:pPr>
                <a:defRPr/>
              </a:pPr>
              <a:t>‹#›</a:t>
            </a:fld>
            <a:endParaRPr lang="en-GB"/>
          </a:p>
        </p:txBody>
      </p:sp>
    </p:spTree>
    <p:extLst>
      <p:ext uri="{BB962C8B-B14F-4D97-AF65-F5344CB8AC3E}">
        <p14:creationId xmlns:p14="http://schemas.microsoft.com/office/powerpoint/2010/main" val="3093291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6862F3D-B44F-439E-987A-77AF412701F2}"/>
              </a:ext>
            </a:extLst>
          </p:cNvPr>
          <p:cNvSpPr>
            <a:spLocks noGrp="1"/>
          </p:cNvSpPr>
          <p:nvPr>
            <p:ph type="dt" sz="half" idx="14"/>
          </p:nvPr>
        </p:nvSpPr>
        <p:spPr/>
        <p:txBody>
          <a:bodyPr/>
          <a:lstStyle>
            <a:lvl1pPr>
              <a:defRPr/>
            </a:lvl1pPr>
          </a:lstStyle>
          <a:p>
            <a:pPr>
              <a:defRPr/>
            </a:pPr>
            <a:fld id="{8B8F258F-78DA-41E1-9136-0C43F85D6598}" type="datetimeFigureOut">
              <a:rPr lang="en-GB"/>
              <a:pPr>
                <a:defRPr/>
              </a:pPr>
              <a:t>20/09/2023</a:t>
            </a:fld>
            <a:endParaRPr lang="en-GB"/>
          </a:p>
        </p:txBody>
      </p:sp>
      <p:sp>
        <p:nvSpPr>
          <p:cNvPr id="5" name="Footer Placeholder 4">
            <a:extLst>
              <a:ext uri="{FF2B5EF4-FFF2-40B4-BE49-F238E27FC236}">
                <a16:creationId xmlns:a16="http://schemas.microsoft.com/office/drawing/2014/main" id="{178EAC78-A33F-449E-87A6-5ACCFE5FC00F}"/>
              </a:ext>
            </a:extLst>
          </p:cNvPr>
          <p:cNvSpPr>
            <a:spLocks noGrp="1"/>
          </p:cNvSpPr>
          <p:nvPr>
            <p:ph type="ftr" sz="quarter" idx="15"/>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273F336-B291-4283-B10C-FE28AAD105ED}"/>
              </a:ext>
            </a:extLst>
          </p:cNvPr>
          <p:cNvSpPr>
            <a:spLocks noGrp="1"/>
          </p:cNvSpPr>
          <p:nvPr>
            <p:ph type="sldNum" sz="quarter" idx="16"/>
          </p:nvPr>
        </p:nvSpPr>
        <p:spPr/>
        <p:txBody>
          <a:bodyPr/>
          <a:lstStyle>
            <a:lvl1pPr>
              <a:defRPr/>
            </a:lvl1pPr>
          </a:lstStyle>
          <a:p>
            <a:pPr>
              <a:defRPr/>
            </a:pPr>
            <a:fld id="{9DF12038-1AB4-4D18-A1F9-7C94D8F7B7E8}" type="slidenum">
              <a:rPr lang="en-GB"/>
              <a:pPr>
                <a:defRPr/>
              </a:pPr>
              <a:t>‹#›</a:t>
            </a:fld>
            <a:endParaRPr lang="en-GB"/>
          </a:p>
        </p:txBody>
      </p:sp>
    </p:spTree>
    <p:extLst>
      <p:ext uri="{BB962C8B-B14F-4D97-AF65-F5344CB8AC3E}">
        <p14:creationId xmlns:p14="http://schemas.microsoft.com/office/powerpoint/2010/main" val="5972578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1AC99C5-27AA-44CC-B4ED-FC0698ECE77A}"/>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a:extLst>
              <a:ext uri="{FF2B5EF4-FFF2-40B4-BE49-F238E27FC236}">
                <a16:creationId xmlns:a16="http://schemas.microsoft.com/office/drawing/2014/main" id="{F684C3AA-DEA6-415B-B98E-B386A2129B89}"/>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6" name="Rectangle 5">
            <a:extLst>
              <a:ext uri="{FF2B5EF4-FFF2-40B4-BE49-F238E27FC236}">
                <a16:creationId xmlns:a16="http://schemas.microsoft.com/office/drawing/2014/main" id="{E976A64A-CBD5-4ED1-A8EA-5D29EE81BB0D}"/>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7" name="Oval 6">
            <a:extLst>
              <a:ext uri="{FF2B5EF4-FFF2-40B4-BE49-F238E27FC236}">
                <a16:creationId xmlns:a16="http://schemas.microsoft.com/office/drawing/2014/main" id="{C4D99420-6EED-4943-8A22-C17E24DE000B}"/>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8" name="Date Placeholder 3">
            <a:extLst>
              <a:ext uri="{FF2B5EF4-FFF2-40B4-BE49-F238E27FC236}">
                <a16:creationId xmlns:a16="http://schemas.microsoft.com/office/drawing/2014/main" id="{32A21CEA-67F4-40B8-93AF-BD3D746CB20E}"/>
              </a:ext>
            </a:extLst>
          </p:cNvPr>
          <p:cNvSpPr>
            <a:spLocks noGrp="1"/>
          </p:cNvSpPr>
          <p:nvPr>
            <p:ph type="dt" sz="half" idx="10"/>
          </p:nvPr>
        </p:nvSpPr>
        <p:spPr/>
        <p:txBody>
          <a:bodyPr/>
          <a:lstStyle>
            <a:lvl1pPr>
              <a:defRPr/>
            </a:lvl1pPr>
          </a:lstStyle>
          <a:p>
            <a:pPr>
              <a:defRPr/>
            </a:pPr>
            <a:fld id="{4ED3B012-EF06-49DD-953D-8E231FB9D384}" type="datetimeFigureOut">
              <a:rPr lang="en-GB"/>
              <a:pPr>
                <a:defRPr/>
              </a:pPr>
              <a:t>20/09/2023</a:t>
            </a:fld>
            <a:endParaRPr lang="en-GB"/>
          </a:p>
        </p:txBody>
      </p:sp>
      <p:sp>
        <p:nvSpPr>
          <p:cNvPr id="9" name="Footer Placeholder 4">
            <a:extLst>
              <a:ext uri="{FF2B5EF4-FFF2-40B4-BE49-F238E27FC236}">
                <a16:creationId xmlns:a16="http://schemas.microsoft.com/office/drawing/2014/main" id="{8386298D-5472-4BE5-BB11-1DB913D3117B}"/>
              </a:ext>
            </a:extLst>
          </p:cNvPr>
          <p:cNvSpPr>
            <a:spLocks noGrp="1"/>
          </p:cNvSpPr>
          <p:nvPr>
            <p:ph type="ftr" sz="quarter" idx="11"/>
          </p:nvPr>
        </p:nvSpPr>
        <p:spPr/>
        <p:txBody>
          <a:bodyPr/>
          <a:lstStyle>
            <a:lvl1pPr>
              <a:defRPr/>
            </a:lvl1pPr>
          </a:lstStyle>
          <a:p>
            <a:pPr>
              <a:defRPr/>
            </a:pPr>
            <a:endParaRPr lang="en-GB"/>
          </a:p>
        </p:txBody>
      </p:sp>
      <p:sp>
        <p:nvSpPr>
          <p:cNvPr id="10" name="Slide Number Placeholder 5">
            <a:extLst>
              <a:ext uri="{FF2B5EF4-FFF2-40B4-BE49-F238E27FC236}">
                <a16:creationId xmlns:a16="http://schemas.microsoft.com/office/drawing/2014/main" id="{8C5FD4A9-0CA5-4072-A157-37B9A3A76461}"/>
              </a:ext>
            </a:extLst>
          </p:cNvPr>
          <p:cNvSpPr>
            <a:spLocks noGrp="1"/>
          </p:cNvSpPr>
          <p:nvPr>
            <p:ph type="sldNum" sz="quarter" idx="12"/>
          </p:nvPr>
        </p:nvSpPr>
        <p:spPr/>
        <p:txBody>
          <a:bodyPr/>
          <a:lstStyle>
            <a:lvl1pPr>
              <a:defRPr/>
            </a:lvl1pPr>
          </a:lstStyle>
          <a:p>
            <a:pPr>
              <a:defRPr/>
            </a:pPr>
            <a:fld id="{BC0C6516-C620-4FA1-9C83-33811869DBD5}" type="slidenum">
              <a:rPr lang="en-GB"/>
              <a:pPr>
                <a:defRPr/>
              </a:pPr>
              <a:t>‹#›</a:t>
            </a:fld>
            <a:endParaRPr lang="en-GB"/>
          </a:p>
        </p:txBody>
      </p:sp>
    </p:spTree>
    <p:extLst>
      <p:ext uri="{BB962C8B-B14F-4D97-AF65-F5344CB8AC3E}">
        <p14:creationId xmlns:p14="http://schemas.microsoft.com/office/powerpoint/2010/main" val="36046451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23D50F88-AC5A-420D-B9C8-234F32DDF711}"/>
              </a:ext>
            </a:extLst>
          </p:cNvPr>
          <p:cNvSpPr>
            <a:spLocks noGrp="1"/>
          </p:cNvSpPr>
          <p:nvPr>
            <p:ph type="dt" sz="half" idx="15"/>
          </p:nvPr>
        </p:nvSpPr>
        <p:spPr/>
        <p:txBody>
          <a:bodyPr/>
          <a:lstStyle>
            <a:lvl1pPr>
              <a:defRPr/>
            </a:lvl1pPr>
          </a:lstStyle>
          <a:p>
            <a:pPr>
              <a:defRPr/>
            </a:pPr>
            <a:fld id="{ACDBF455-31B4-4648-8787-70105783B71A}" type="datetimeFigureOut">
              <a:rPr lang="en-GB"/>
              <a:pPr>
                <a:defRPr/>
              </a:pPr>
              <a:t>20/09/2023</a:t>
            </a:fld>
            <a:endParaRPr lang="en-GB"/>
          </a:p>
        </p:txBody>
      </p:sp>
      <p:sp>
        <p:nvSpPr>
          <p:cNvPr id="6" name="Footer Placeholder 4">
            <a:extLst>
              <a:ext uri="{FF2B5EF4-FFF2-40B4-BE49-F238E27FC236}">
                <a16:creationId xmlns:a16="http://schemas.microsoft.com/office/drawing/2014/main" id="{C5205539-E37E-4814-9DC3-40D678CF04E8}"/>
              </a:ext>
            </a:extLst>
          </p:cNvPr>
          <p:cNvSpPr>
            <a:spLocks noGrp="1"/>
          </p:cNvSpPr>
          <p:nvPr>
            <p:ph type="ftr" sz="quarter" idx="16"/>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8383A6F9-C1B9-48C9-BA69-BB120E306ACD}"/>
              </a:ext>
            </a:extLst>
          </p:cNvPr>
          <p:cNvSpPr>
            <a:spLocks noGrp="1"/>
          </p:cNvSpPr>
          <p:nvPr>
            <p:ph type="sldNum" sz="quarter" idx="17"/>
          </p:nvPr>
        </p:nvSpPr>
        <p:spPr/>
        <p:txBody>
          <a:bodyPr/>
          <a:lstStyle>
            <a:lvl1pPr>
              <a:defRPr/>
            </a:lvl1pPr>
          </a:lstStyle>
          <a:p>
            <a:pPr>
              <a:defRPr/>
            </a:pPr>
            <a:fld id="{D79BD517-1C2B-4C53-8AB4-7A519841B363}" type="slidenum">
              <a:rPr lang="en-GB"/>
              <a:pPr>
                <a:defRPr/>
              </a:pPr>
              <a:t>‹#›</a:t>
            </a:fld>
            <a:endParaRPr lang="en-GB"/>
          </a:p>
        </p:txBody>
      </p:sp>
    </p:spTree>
    <p:extLst>
      <p:ext uri="{BB962C8B-B14F-4D97-AF65-F5344CB8AC3E}">
        <p14:creationId xmlns:p14="http://schemas.microsoft.com/office/powerpoint/2010/main" val="19947131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
        <p:nvSpPr>
          <p:cNvPr id="7" name="Date Placeholder 3">
            <a:extLst>
              <a:ext uri="{FF2B5EF4-FFF2-40B4-BE49-F238E27FC236}">
                <a16:creationId xmlns:a16="http://schemas.microsoft.com/office/drawing/2014/main" id="{5456E2E7-92E0-46F3-868B-79797AC31963}"/>
              </a:ext>
            </a:extLst>
          </p:cNvPr>
          <p:cNvSpPr>
            <a:spLocks noGrp="1"/>
          </p:cNvSpPr>
          <p:nvPr>
            <p:ph type="dt" sz="half" idx="10"/>
          </p:nvPr>
        </p:nvSpPr>
        <p:spPr/>
        <p:txBody>
          <a:bodyPr/>
          <a:lstStyle>
            <a:lvl1pPr>
              <a:defRPr/>
            </a:lvl1pPr>
          </a:lstStyle>
          <a:p>
            <a:pPr>
              <a:defRPr/>
            </a:pPr>
            <a:fld id="{95ADE1D5-6C8B-48BE-BC22-44957A2F8714}" type="datetimeFigureOut">
              <a:rPr lang="en-GB"/>
              <a:pPr>
                <a:defRPr/>
              </a:pPr>
              <a:t>20/09/2023</a:t>
            </a:fld>
            <a:endParaRPr lang="en-GB"/>
          </a:p>
        </p:txBody>
      </p:sp>
      <p:sp>
        <p:nvSpPr>
          <p:cNvPr id="8" name="Footer Placeholder 4">
            <a:extLst>
              <a:ext uri="{FF2B5EF4-FFF2-40B4-BE49-F238E27FC236}">
                <a16:creationId xmlns:a16="http://schemas.microsoft.com/office/drawing/2014/main" id="{E27F6DCC-50FF-49FB-8EC5-B4EBB3105B4A}"/>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8A7DA006-F45D-4181-A01F-CCE1863A7B60}"/>
              </a:ext>
            </a:extLst>
          </p:cNvPr>
          <p:cNvSpPr>
            <a:spLocks noGrp="1"/>
          </p:cNvSpPr>
          <p:nvPr>
            <p:ph type="sldNum" sz="quarter" idx="12"/>
          </p:nvPr>
        </p:nvSpPr>
        <p:spPr/>
        <p:txBody>
          <a:bodyPr/>
          <a:lstStyle>
            <a:lvl1pPr>
              <a:defRPr/>
            </a:lvl1pPr>
          </a:lstStyle>
          <a:p>
            <a:pPr>
              <a:defRPr/>
            </a:pPr>
            <a:fld id="{B0B3B348-40D9-47A7-AE09-A967D61B66FA}" type="slidenum">
              <a:rPr lang="en-GB"/>
              <a:pPr>
                <a:defRPr/>
              </a:pPr>
              <a:t>‹#›</a:t>
            </a:fld>
            <a:endParaRPr lang="en-GB"/>
          </a:p>
        </p:txBody>
      </p:sp>
    </p:spTree>
    <p:extLst>
      <p:ext uri="{BB962C8B-B14F-4D97-AF65-F5344CB8AC3E}">
        <p14:creationId xmlns:p14="http://schemas.microsoft.com/office/powerpoint/2010/main" val="3783834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a:extLst>
              <a:ext uri="{FF2B5EF4-FFF2-40B4-BE49-F238E27FC236}">
                <a16:creationId xmlns:a16="http://schemas.microsoft.com/office/drawing/2014/main" id="{F8338CEA-5997-4F9E-BB4F-A13A05235879}"/>
              </a:ext>
            </a:extLst>
          </p:cNvPr>
          <p:cNvSpPr>
            <a:spLocks noGrp="1"/>
          </p:cNvSpPr>
          <p:nvPr>
            <p:ph type="dt" sz="half" idx="10"/>
          </p:nvPr>
        </p:nvSpPr>
        <p:spPr/>
        <p:txBody>
          <a:bodyPr/>
          <a:lstStyle>
            <a:lvl1pPr>
              <a:defRPr/>
            </a:lvl1pPr>
          </a:lstStyle>
          <a:p>
            <a:pPr>
              <a:defRPr/>
            </a:pPr>
            <a:fld id="{D6A9C38F-B1D8-4214-ADE1-BE83D9A3589C}" type="datetimeFigureOut">
              <a:rPr lang="en-GB"/>
              <a:pPr>
                <a:defRPr/>
              </a:pPr>
              <a:t>20/09/2023</a:t>
            </a:fld>
            <a:endParaRPr lang="en-GB"/>
          </a:p>
        </p:txBody>
      </p:sp>
      <p:sp>
        <p:nvSpPr>
          <p:cNvPr id="4" name="Footer Placeholder 4">
            <a:extLst>
              <a:ext uri="{FF2B5EF4-FFF2-40B4-BE49-F238E27FC236}">
                <a16:creationId xmlns:a16="http://schemas.microsoft.com/office/drawing/2014/main" id="{481983B6-2142-494A-9CEC-BBC183A49C3E}"/>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A99DD0E6-BFEE-41E0-B9D5-5F948FC40669}"/>
              </a:ext>
            </a:extLst>
          </p:cNvPr>
          <p:cNvSpPr>
            <a:spLocks noGrp="1"/>
          </p:cNvSpPr>
          <p:nvPr>
            <p:ph type="sldNum" sz="quarter" idx="12"/>
          </p:nvPr>
        </p:nvSpPr>
        <p:spPr/>
        <p:txBody>
          <a:bodyPr/>
          <a:lstStyle>
            <a:lvl1pPr>
              <a:defRPr/>
            </a:lvl1pPr>
          </a:lstStyle>
          <a:p>
            <a:pPr>
              <a:defRPr/>
            </a:pPr>
            <a:fld id="{D365515B-D515-43DE-A469-35936229CA42}" type="slidenum">
              <a:rPr lang="en-GB"/>
              <a:pPr>
                <a:defRPr/>
              </a:pPr>
              <a:t>‹#›</a:t>
            </a:fld>
            <a:endParaRPr lang="en-GB"/>
          </a:p>
        </p:txBody>
      </p:sp>
    </p:spTree>
    <p:extLst>
      <p:ext uri="{BB962C8B-B14F-4D97-AF65-F5344CB8AC3E}">
        <p14:creationId xmlns:p14="http://schemas.microsoft.com/office/powerpoint/2010/main" val="8209640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FF3DA75-1670-4EC7-8F69-2A5156ABA559}"/>
              </a:ext>
            </a:extLst>
          </p:cNvPr>
          <p:cNvSpPr>
            <a:spLocks noGrp="1"/>
          </p:cNvSpPr>
          <p:nvPr>
            <p:ph type="dt" sz="half" idx="10"/>
          </p:nvPr>
        </p:nvSpPr>
        <p:spPr/>
        <p:txBody>
          <a:bodyPr/>
          <a:lstStyle>
            <a:lvl1pPr>
              <a:defRPr/>
            </a:lvl1pPr>
          </a:lstStyle>
          <a:p>
            <a:pPr>
              <a:defRPr/>
            </a:pPr>
            <a:fld id="{6FE26364-EF61-4166-8443-20FC7BD530F6}" type="datetimeFigureOut">
              <a:rPr lang="en-GB"/>
              <a:pPr>
                <a:defRPr/>
              </a:pPr>
              <a:t>20/09/2023</a:t>
            </a:fld>
            <a:endParaRPr lang="en-GB"/>
          </a:p>
        </p:txBody>
      </p:sp>
      <p:sp>
        <p:nvSpPr>
          <p:cNvPr id="3" name="Footer Placeholder 4">
            <a:extLst>
              <a:ext uri="{FF2B5EF4-FFF2-40B4-BE49-F238E27FC236}">
                <a16:creationId xmlns:a16="http://schemas.microsoft.com/office/drawing/2014/main" id="{3FA1CBDF-CA3D-4A59-A078-E9C1B4B9E574}"/>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7A597D68-C02E-457F-915F-9D8673EB7320}"/>
              </a:ext>
            </a:extLst>
          </p:cNvPr>
          <p:cNvSpPr>
            <a:spLocks noGrp="1"/>
          </p:cNvSpPr>
          <p:nvPr>
            <p:ph type="sldNum" sz="quarter" idx="12"/>
          </p:nvPr>
        </p:nvSpPr>
        <p:spPr/>
        <p:txBody>
          <a:bodyPr/>
          <a:lstStyle>
            <a:lvl1pPr>
              <a:defRPr/>
            </a:lvl1pPr>
          </a:lstStyle>
          <a:p>
            <a:pPr>
              <a:defRPr/>
            </a:pPr>
            <a:fld id="{B023D98B-5385-49D6-8B39-9A4F31B9235D}" type="slidenum">
              <a:rPr lang="en-GB"/>
              <a:pPr>
                <a:defRPr/>
              </a:pPr>
              <a:t>‹#›</a:t>
            </a:fld>
            <a:endParaRPr lang="en-GB"/>
          </a:p>
        </p:txBody>
      </p:sp>
    </p:spTree>
    <p:extLst>
      <p:ext uri="{BB962C8B-B14F-4D97-AF65-F5344CB8AC3E}">
        <p14:creationId xmlns:p14="http://schemas.microsoft.com/office/powerpoint/2010/main" val="3354654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5FE6C5E-46E9-41AC-931F-126EEB532757}"/>
              </a:ext>
            </a:extLst>
          </p:cNvPr>
          <p:cNvSpPr>
            <a:spLocks noGrp="1"/>
          </p:cNvSpPr>
          <p:nvPr>
            <p:ph type="dt" sz="half" idx="10"/>
          </p:nvPr>
        </p:nvSpPr>
        <p:spPr/>
        <p:txBody>
          <a:bodyPr/>
          <a:lstStyle>
            <a:lvl1pPr>
              <a:defRPr/>
            </a:lvl1pPr>
          </a:lstStyle>
          <a:p>
            <a:pPr>
              <a:defRPr/>
            </a:pPr>
            <a:fld id="{4363962F-8474-45CE-9DC1-3C5921C77ACE}" type="datetimeFigureOut">
              <a:rPr lang="en-GB"/>
              <a:pPr>
                <a:defRPr/>
              </a:pPr>
              <a:t>20/09/2023</a:t>
            </a:fld>
            <a:endParaRPr lang="en-GB"/>
          </a:p>
        </p:txBody>
      </p:sp>
      <p:sp>
        <p:nvSpPr>
          <p:cNvPr id="6" name="Footer Placeholder 4">
            <a:extLst>
              <a:ext uri="{FF2B5EF4-FFF2-40B4-BE49-F238E27FC236}">
                <a16:creationId xmlns:a16="http://schemas.microsoft.com/office/drawing/2014/main" id="{4ED7999E-857B-4839-9B7A-39D25F55386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92ABBF-1CF7-4AB4-A741-751256109FC9}"/>
              </a:ext>
            </a:extLst>
          </p:cNvPr>
          <p:cNvSpPr>
            <a:spLocks noGrp="1"/>
          </p:cNvSpPr>
          <p:nvPr>
            <p:ph type="sldNum" sz="quarter" idx="12"/>
          </p:nvPr>
        </p:nvSpPr>
        <p:spPr/>
        <p:txBody>
          <a:bodyPr/>
          <a:lstStyle>
            <a:lvl1pPr>
              <a:defRPr/>
            </a:lvl1pPr>
          </a:lstStyle>
          <a:p>
            <a:pPr>
              <a:defRPr/>
            </a:pPr>
            <a:fld id="{7B798558-24A8-4D42-B1FA-3E85D5990732}" type="slidenum">
              <a:rPr lang="en-GB"/>
              <a:pPr>
                <a:defRPr/>
              </a:pPr>
              <a:t>‹#›</a:t>
            </a:fld>
            <a:endParaRPr lang="en-GB"/>
          </a:p>
        </p:txBody>
      </p:sp>
    </p:spTree>
    <p:extLst>
      <p:ext uri="{BB962C8B-B14F-4D97-AF65-F5344CB8AC3E}">
        <p14:creationId xmlns:p14="http://schemas.microsoft.com/office/powerpoint/2010/main" val="60913916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54DAE9A-921C-4B73-9558-150576B4EB2C}"/>
              </a:ext>
            </a:extLst>
          </p:cNvPr>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a:extLst>
              <a:ext uri="{FF2B5EF4-FFF2-40B4-BE49-F238E27FC236}">
                <a16:creationId xmlns:a16="http://schemas.microsoft.com/office/drawing/2014/main" id="{D5E9A5CB-1D2F-4F08-849E-54416E44E4CC}"/>
              </a:ext>
            </a:extLst>
          </p:cNvPr>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7" name="Rectangle 6">
            <a:extLst>
              <a:ext uri="{FF2B5EF4-FFF2-40B4-BE49-F238E27FC236}">
                <a16:creationId xmlns:a16="http://schemas.microsoft.com/office/drawing/2014/main" id="{117CCFDA-036A-46C4-9BD0-8F105C5B3603}"/>
              </a:ext>
            </a:extLst>
          </p:cNvPr>
          <p:cNvSpPr/>
          <p:nvPr/>
        </p:nvSpPr>
        <p:spPr>
          <a:xfrm>
            <a:off x="0" y="2652713"/>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Oval 7">
            <a:extLst>
              <a:ext uri="{FF2B5EF4-FFF2-40B4-BE49-F238E27FC236}">
                <a16:creationId xmlns:a16="http://schemas.microsoft.com/office/drawing/2014/main" id="{78D1E9AB-24F9-48F6-9CAF-9A884AC70DC7}"/>
              </a:ext>
            </a:extLst>
          </p:cNvPr>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rtlCol="0">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 name="Title 1"/>
          <p:cNvSpPr>
            <a:spLocks noGrp="1"/>
          </p:cNvSpPr>
          <p:nvPr>
            <p:ph type="title"/>
          </p:nvPr>
        </p:nvSpPr>
        <p:spPr>
          <a:xfrm>
            <a:off x="727268" y="4464421"/>
            <a:ext cx="6383538" cy="1143000"/>
          </a:xfrm>
        </p:spPr>
        <p:txBody>
          <a:bodyPr anchor="b"/>
          <a:lstStyle>
            <a:lvl1pPr algn="l">
              <a:defRPr sz="4600" b="1"/>
            </a:lvl1pPr>
          </a:lstStyle>
          <a:p>
            <a:r>
              <a:rPr lang="en-US"/>
              <a:t>Click to edit Master title style</a:t>
            </a:r>
            <a:endParaRPr lang="en-US" dirty="0"/>
          </a:p>
        </p:txBody>
      </p:sp>
      <p:sp>
        <p:nvSpPr>
          <p:cNvPr id="9" name="Date Placeholder 4">
            <a:extLst>
              <a:ext uri="{FF2B5EF4-FFF2-40B4-BE49-F238E27FC236}">
                <a16:creationId xmlns:a16="http://schemas.microsoft.com/office/drawing/2014/main" id="{10202E36-44F2-4817-9D51-FBB55F6672EC}"/>
              </a:ext>
            </a:extLst>
          </p:cNvPr>
          <p:cNvSpPr>
            <a:spLocks noGrp="1"/>
          </p:cNvSpPr>
          <p:nvPr>
            <p:ph type="dt" sz="half" idx="10"/>
          </p:nvPr>
        </p:nvSpPr>
        <p:spPr/>
        <p:txBody>
          <a:bodyPr/>
          <a:lstStyle>
            <a:lvl1pPr>
              <a:defRPr/>
            </a:lvl1pPr>
          </a:lstStyle>
          <a:p>
            <a:pPr>
              <a:defRPr/>
            </a:pPr>
            <a:fld id="{D880C593-2CBA-4CAF-9A69-0988530CA18A}" type="datetimeFigureOut">
              <a:rPr lang="en-GB"/>
              <a:pPr>
                <a:defRPr/>
              </a:pPr>
              <a:t>20/09/2023</a:t>
            </a:fld>
            <a:endParaRPr lang="en-GB"/>
          </a:p>
        </p:txBody>
      </p:sp>
      <p:sp>
        <p:nvSpPr>
          <p:cNvPr id="10" name="Footer Placeholder 5">
            <a:extLst>
              <a:ext uri="{FF2B5EF4-FFF2-40B4-BE49-F238E27FC236}">
                <a16:creationId xmlns:a16="http://schemas.microsoft.com/office/drawing/2014/main" id="{68E80FEB-0AD7-4E3E-9EC6-0CCF5BCDDFD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E1001D86-EDFF-4D19-8D0D-2B1751D6DA65}"/>
              </a:ext>
            </a:extLst>
          </p:cNvPr>
          <p:cNvSpPr>
            <a:spLocks noGrp="1"/>
          </p:cNvSpPr>
          <p:nvPr>
            <p:ph type="sldNum" sz="quarter" idx="12"/>
          </p:nvPr>
        </p:nvSpPr>
        <p:spPr/>
        <p:txBody>
          <a:bodyPr/>
          <a:lstStyle>
            <a:lvl1pPr>
              <a:defRPr/>
            </a:lvl1pPr>
          </a:lstStyle>
          <a:p>
            <a:pPr>
              <a:defRPr/>
            </a:pPr>
            <a:fld id="{159F72F9-414D-4968-9BC3-0F1C41FF302C}" type="slidenum">
              <a:rPr lang="en-GB"/>
              <a:pPr>
                <a:defRPr/>
              </a:pPr>
              <a:t>‹#›</a:t>
            </a:fld>
            <a:endParaRPr lang="en-GB"/>
          </a:p>
        </p:txBody>
      </p:sp>
    </p:spTree>
    <p:extLst>
      <p:ext uri="{BB962C8B-B14F-4D97-AF65-F5344CB8AC3E}">
        <p14:creationId xmlns:p14="http://schemas.microsoft.com/office/powerpoint/2010/main" val="39286162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0D33316-3488-4EF7-989D-6990C939065F}"/>
              </a:ext>
            </a:extLst>
          </p:cNvPr>
          <p:cNvSpPr>
            <a:spLocks noGrp="1"/>
          </p:cNvSpPr>
          <p:nvPr>
            <p:ph type="dt" sz="half" idx="10"/>
          </p:nvPr>
        </p:nvSpPr>
        <p:spPr/>
        <p:txBody>
          <a:bodyPr/>
          <a:lstStyle>
            <a:lvl1pPr>
              <a:defRPr/>
            </a:lvl1pPr>
          </a:lstStyle>
          <a:p>
            <a:pPr>
              <a:defRPr/>
            </a:pPr>
            <a:fld id="{73D5236B-BBF5-4A98-85AD-3763FB1DACCE}" type="datetimeFigureOut">
              <a:rPr lang="en-GB"/>
              <a:pPr>
                <a:defRPr/>
              </a:pPr>
              <a:t>20/09/2023</a:t>
            </a:fld>
            <a:endParaRPr lang="en-GB"/>
          </a:p>
        </p:txBody>
      </p:sp>
      <p:sp>
        <p:nvSpPr>
          <p:cNvPr id="5" name="Footer Placeholder 4">
            <a:extLst>
              <a:ext uri="{FF2B5EF4-FFF2-40B4-BE49-F238E27FC236}">
                <a16:creationId xmlns:a16="http://schemas.microsoft.com/office/drawing/2014/main" id="{86427DDE-2A91-4214-9567-06BC361E841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A0A6E6A0-64AB-4B9E-BA6E-0BCAD4918FDB}"/>
              </a:ext>
            </a:extLst>
          </p:cNvPr>
          <p:cNvSpPr>
            <a:spLocks noGrp="1"/>
          </p:cNvSpPr>
          <p:nvPr>
            <p:ph type="sldNum" sz="quarter" idx="12"/>
          </p:nvPr>
        </p:nvSpPr>
        <p:spPr/>
        <p:txBody>
          <a:bodyPr/>
          <a:lstStyle>
            <a:lvl1pPr>
              <a:defRPr/>
            </a:lvl1pPr>
          </a:lstStyle>
          <a:p>
            <a:pPr>
              <a:defRPr/>
            </a:pPr>
            <a:fld id="{0F6841DC-07B8-4E6D-A645-54213CCF1416}" type="slidenum">
              <a:rPr lang="en-GB"/>
              <a:pPr>
                <a:defRPr/>
              </a:pPr>
              <a:t>‹#›</a:t>
            </a:fld>
            <a:endParaRPr lang="en-GB"/>
          </a:p>
        </p:txBody>
      </p:sp>
    </p:spTree>
    <p:extLst>
      <p:ext uri="{BB962C8B-B14F-4D97-AF65-F5344CB8AC3E}">
        <p14:creationId xmlns:p14="http://schemas.microsoft.com/office/powerpoint/2010/main" val="334519978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20DDBF60-00DA-4EBF-8880-07A6C5CC5E2F}"/>
              </a:ext>
            </a:extLst>
          </p:cNvPr>
          <p:cNvSpPr>
            <a:spLocks noGrp="1"/>
          </p:cNvSpPr>
          <p:nvPr>
            <p:ph type="dt" sz="half" idx="10"/>
          </p:nvPr>
        </p:nvSpPr>
        <p:spPr/>
        <p:txBody>
          <a:bodyPr/>
          <a:lstStyle>
            <a:lvl1pPr>
              <a:defRPr/>
            </a:lvl1pPr>
          </a:lstStyle>
          <a:p>
            <a:pPr>
              <a:defRPr/>
            </a:pPr>
            <a:fld id="{9C66FE72-45D2-4409-A739-84F4C406D004}" type="datetimeFigureOut">
              <a:rPr lang="en-GB"/>
              <a:pPr>
                <a:defRPr/>
              </a:pPr>
              <a:t>20/09/2023</a:t>
            </a:fld>
            <a:endParaRPr lang="en-GB"/>
          </a:p>
        </p:txBody>
      </p:sp>
      <p:sp>
        <p:nvSpPr>
          <p:cNvPr id="5" name="Footer Placeholder 4">
            <a:extLst>
              <a:ext uri="{FF2B5EF4-FFF2-40B4-BE49-F238E27FC236}">
                <a16:creationId xmlns:a16="http://schemas.microsoft.com/office/drawing/2014/main" id="{92A2D9E6-227A-4AC3-BD34-C757AE76A27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08177D2-42CA-49ED-B4C5-05933B28A569}"/>
              </a:ext>
            </a:extLst>
          </p:cNvPr>
          <p:cNvSpPr>
            <a:spLocks noGrp="1"/>
          </p:cNvSpPr>
          <p:nvPr>
            <p:ph type="sldNum" sz="quarter" idx="12"/>
          </p:nvPr>
        </p:nvSpPr>
        <p:spPr/>
        <p:txBody>
          <a:bodyPr/>
          <a:lstStyle>
            <a:lvl1pPr>
              <a:defRPr/>
            </a:lvl1pPr>
          </a:lstStyle>
          <a:p>
            <a:pPr>
              <a:defRPr/>
            </a:pPr>
            <a:fld id="{40B29B5D-8751-4508-BDFA-97FB56FF7532}" type="slidenum">
              <a:rPr lang="en-GB"/>
              <a:pPr>
                <a:defRPr/>
              </a:pPr>
              <a:t>‹#›</a:t>
            </a:fld>
            <a:endParaRPr lang="en-GB"/>
          </a:p>
        </p:txBody>
      </p:sp>
    </p:spTree>
    <p:extLst>
      <p:ext uri="{BB962C8B-B14F-4D97-AF65-F5344CB8AC3E}">
        <p14:creationId xmlns:p14="http://schemas.microsoft.com/office/powerpoint/2010/main" val="41643019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E264BF3-D980-4C66-B0FD-F6234D1C3A38}"/>
              </a:ext>
            </a:extLst>
          </p:cNvPr>
          <p:cNvSpPr>
            <a:spLocks noGrp="1"/>
          </p:cNvSpPr>
          <p:nvPr>
            <p:ph type="dt" sz="half" idx="10"/>
          </p:nvPr>
        </p:nvSpPr>
        <p:spPr/>
        <p:txBody>
          <a:bodyPr/>
          <a:lstStyle>
            <a:lvl1pPr>
              <a:defRPr/>
            </a:lvl1pPr>
          </a:lstStyle>
          <a:p>
            <a:pPr>
              <a:defRPr/>
            </a:pPr>
            <a:fld id="{05CDA90F-D8D4-4E77-A712-CFF1D0FAA6D7}" type="datetimeFigureOut">
              <a:rPr lang="en-US"/>
              <a:pPr>
                <a:defRPr/>
              </a:pPr>
              <a:t>9/20/2023</a:t>
            </a:fld>
            <a:endParaRPr lang="en-US"/>
          </a:p>
        </p:txBody>
      </p:sp>
      <p:sp>
        <p:nvSpPr>
          <p:cNvPr id="5" name="Footer Placeholder 4">
            <a:extLst>
              <a:ext uri="{FF2B5EF4-FFF2-40B4-BE49-F238E27FC236}">
                <a16:creationId xmlns:a16="http://schemas.microsoft.com/office/drawing/2014/main" id="{7F1442E3-4C13-447F-9B73-3F6C2F03347F}"/>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D3E4732C-6003-4129-91A4-801A1E880055}"/>
              </a:ext>
            </a:extLst>
          </p:cNvPr>
          <p:cNvSpPr>
            <a:spLocks noGrp="1"/>
          </p:cNvSpPr>
          <p:nvPr>
            <p:ph type="sldNum" sz="quarter" idx="12"/>
          </p:nvPr>
        </p:nvSpPr>
        <p:spPr/>
        <p:txBody>
          <a:bodyPr/>
          <a:lstStyle>
            <a:lvl1pPr>
              <a:defRPr/>
            </a:lvl1pPr>
          </a:lstStyle>
          <a:p>
            <a:pPr>
              <a:defRPr/>
            </a:pPr>
            <a:fld id="{EC051F75-8D87-4CC7-9CB0-12016449F89F}" type="slidenum">
              <a:rPr lang="en-US"/>
              <a:pPr>
                <a:defRPr/>
              </a:pPr>
              <a:t>‹#›</a:t>
            </a:fld>
            <a:endParaRPr lang="en-US"/>
          </a:p>
        </p:txBody>
      </p:sp>
    </p:spTree>
    <p:extLst>
      <p:ext uri="{BB962C8B-B14F-4D97-AF65-F5344CB8AC3E}">
        <p14:creationId xmlns:p14="http://schemas.microsoft.com/office/powerpoint/2010/main" val="18492140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20/09/2023</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BB8FAF3-2DF2-4AF4-A76E-E6883436AD87}"/>
              </a:ext>
            </a:extLst>
          </p:cNvPr>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Rectangle 7">
            <a:extLst>
              <a:ext uri="{FF2B5EF4-FFF2-40B4-BE49-F238E27FC236}">
                <a16:creationId xmlns:a16="http://schemas.microsoft.com/office/drawing/2014/main" id="{09617367-8765-493E-B377-8FDC62DCD8AB}"/>
              </a:ext>
            </a:extLst>
          </p:cNvPr>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9" name="Rectangle 8">
            <a:extLst>
              <a:ext uri="{FF2B5EF4-FFF2-40B4-BE49-F238E27FC236}">
                <a16:creationId xmlns:a16="http://schemas.microsoft.com/office/drawing/2014/main" id="{030F651E-75E2-4437-AA8F-730930A0F8B7}"/>
              </a:ext>
            </a:extLst>
          </p:cNvPr>
          <p:cNvSpPr/>
          <p:nvPr/>
        </p:nvSpPr>
        <p:spPr>
          <a:xfrm>
            <a:off x="0" y="3768725"/>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0" name="Oval 9">
            <a:extLst>
              <a:ext uri="{FF2B5EF4-FFF2-40B4-BE49-F238E27FC236}">
                <a16:creationId xmlns:a16="http://schemas.microsoft.com/office/drawing/2014/main" id="{550B09EB-0F87-4415-B745-8E0500E541A4}"/>
              </a:ext>
            </a:extLst>
          </p:cNvPr>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Title Placeholder 1">
            <a:extLst>
              <a:ext uri="{FF2B5EF4-FFF2-40B4-BE49-F238E27FC236}">
                <a16:creationId xmlns:a16="http://schemas.microsoft.com/office/drawing/2014/main" id="{4BE7E2AF-5768-48B0-A154-3995DF7B66C4}"/>
              </a:ext>
            </a:extLst>
          </p:cNvPr>
          <p:cNvSpPr>
            <a:spLocks noGrp="1"/>
          </p:cNvSpPr>
          <p:nvPr>
            <p:ph type="title"/>
          </p:nvPr>
        </p:nvSpPr>
        <p:spPr>
          <a:xfrm>
            <a:off x="1793875" y="4371975"/>
            <a:ext cx="6511925"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2061" name="Text Placeholder 2">
            <a:extLst>
              <a:ext uri="{FF2B5EF4-FFF2-40B4-BE49-F238E27FC236}">
                <a16:creationId xmlns:a16="http://schemas.microsoft.com/office/drawing/2014/main" id="{B11EFE96-3757-4FB4-B7AF-DC64829B6821}"/>
              </a:ext>
            </a:extLst>
          </p:cNvPr>
          <p:cNvSpPr>
            <a:spLocks noGrp="1" noChangeArrowheads="1"/>
          </p:cNvSpPr>
          <p:nvPr>
            <p:ph type="body" idx="1"/>
          </p:nvPr>
        </p:nvSpPr>
        <p:spPr bwMode="auto">
          <a:xfrm>
            <a:off x="1143000" y="731838"/>
            <a:ext cx="6400800" cy="3475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6BAB0292-3BA7-4711-A1B7-4684CDED659D}"/>
              </a:ext>
            </a:extLst>
          </p:cNvPr>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pPr>
              <a:defRPr/>
            </a:pPr>
            <a:fld id="{C5FFB245-B657-44A4-88A0-5123C9B3E7DA}" type="datetimeFigureOut">
              <a:rPr lang="en-GB"/>
              <a:pPr>
                <a:defRPr/>
              </a:pPr>
              <a:t>20/09/2023</a:t>
            </a:fld>
            <a:endParaRPr lang="en-GB"/>
          </a:p>
        </p:txBody>
      </p:sp>
      <p:sp>
        <p:nvSpPr>
          <p:cNvPr id="5" name="Footer Placeholder 4">
            <a:extLst>
              <a:ext uri="{FF2B5EF4-FFF2-40B4-BE49-F238E27FC236}">
                <a16:creationId xmlns:a16="http://schemas.microsoft.com/office/drawing/2014/main" id="{3DA01E56-6527-44E5-92DC-A0A0AF14FA76}"/>
              </a:ext>
            </a:extLst>
          </p:cNvPr>
          <p:cNvSpPr>
            <a:spLocks noGrp="1"/>
          </p:cNvSpPr>
          <p:nvPr>
            <p:ph type="ftr" sz="quarter" idx="3"/>
          </p:nvPr>
        </p:nvSpPr>
        <p:spPr>
          <a:xfrm>
            <a:off x="457200" y="6172200"/>
            <a:ext cx="3352800"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pPr>
              <a:defRPr/>
            </a:pPr>
            <a:endParaRPr lang="en-GB"/>
          </a:p>
        </p:txBody>
      </p:sp>
      <p:sp>
        <p:nvSpPr>
          <p:cNvPr id="6" name="Slide Number Placeholder 5">
            <a:extLst>
              <a:ext uri="{FF2B5EF4-FFF2-40B4-BE49-F238E27FC236}">
                <a16:creationId xmlns:a16="http://schemas.microsoft.com/office/drawing/2014/main" id="{02F08DF5-8555-4681-A7EF-8CACE48F2B4E}"/>
              </a:ext>
            </a:extLst>
          </p:cNvPr>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pPr>
              <a:defRPr/>
            </a:pPr>
            <a:fld id="{E688422D-50FE-4078-BC1F-E909B40C917F}" type="slidenum">
              <a:rPr lang="en-GB"/>
              <a:pPr>
                <a:defRPr/>
              </a:pPr>
              <a:t>‹#›</a:t>
            </a:fld>
            <a:endParaRPr lang="en-GB"/>
          </a:p>
        </p:txBody>
      </p:sp>
    </p:spTree>
    <p:extLst>
      <p:ext uri="{BB962C8B-B14F-4D97-AF65-F5344CB8AC3E}">
        <p14:creationId xmlns:p14="http://schemas.microsoft.com/office/powerpoint/2010/main" val="1698385620"/>
      </p:ext>
    </p:extLst>
  </p:cSld>
  <p:clrMap bg1="lt1" tx1="dk1" bg2="lt2" tx2="dk2" accent1="accent1" accent2="accent2" accent3="accent3" accent4="accent4" accent5="accent5" accent6="accent6" hlink="hlink" folHlink="folHlink"/>
  <p:sldLayoutIdLst>
    <p:sldLayoutId id="2147483770" r:id="rId1"/>
    <p:sldLayoutId id="2147483771" r:id="rId2"/>
    <p:sldLayoutId id="2147483772" r:id="rId3"/>
    <p:sldLayoutId id="2147483773" r:id="rId4"/>
    <p:sldLayoutId id="2147483774" r:id="rId5"/>
    <p:sldLayoutId id="2147483775" r:id="rId6"/>
    <p:sldLayoutId id="2147483776" r:id="rId7"/>
    <p:sldLayoutId id="2147483777" r:id="rId8"/>
    <p:sldLayoutId id="2147483778" r:id="rId9"/>
    <p:sldLayoutId id="2147483779" r:id="rId10"/>
    <p:sldLayoutId id="2147483780" r:id="rId11"/>
    <p:sldLayoutId id="2147483781" r:id="rId12"/>
  </p:sldLayoutIdLst>
  <p:txStyles>
    <p:titleStyle>
      <a:lvl1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2pPr>
      <a:lvl3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3pPr>
      <a:lvl4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4pPr>
      <a:lvl5pPr marL="319088" indent="-319088" algn="r" rtl="0" eaLnBrk="0" fontAlgn="base" hangingPunct="0">
        <a:spcBef>
          <a:spcPct val="0"/>
        </a:spcBef>
        <a:spcAft>
          <a:spcPct val="0"/>
        </a:spcAft>
        <a:buClr>
          <a:srgbClr val="C3260C"/>
        </a:buClr>
        <a:buSzPct val="128000"/>
        <a:buFont typeface="Georgia" panose="02040502050405020303" pitchFamily="18" charset="0"/>
        <a:buChar char="*"/>
        <a:defRPr sz="4600" b="1">
          <a:solidFill>
            <a:schemeClr val="tx1"/>
          </a:solidFill>
          <a:latin typeface="Trebuchet MS" panose="020B0603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563" algn="l" rtl="0" eaLnBrk="0" fontAlgn="base" hangingPunct="0">
        <a:spcBef>
          <a:spcPct val="20000"/>
        </a:spcBef>
        <a:spcAft>
          <a:spcPts val="300"/>
        </a:spcAft>
        <a:buClr>
          <a:srgbClr val="C3260C"/>
        </a:buClr>
        <a:buSzPct val="130000"/>
        <a:buFont typeface="Georgia" panose="02040502050405020303" pitchFamily="18" charset="0"/>
        <a:buChar char="*"/>
        <a:defRPr sz="2200" kern="1200">
          <a:solidFill>
            <a:srgbClr val="404040"/>
          </a:solidFill>
          <a:latin typeface="+mn-lt"/>
          <a:ea typeface="+mn-ea"/>
          <a:cs typeface="+mn-cs"/>
        </a:defRPr>
      </a:lvl1pPr>
      <a:lvl2pPr marL="547688" indent="-182563" algn="l" rtl="0" eaLnBrk="0" fontAlgn="base" hangingPunct="0">
        <a:spcBef>
          <a:spcPct val="20000"/>
        </a:spcBef>
        <a:spcAft>
          <a:spcPts val="300"/>
        </a:spcAft>
        <a:buClr>
          <a:srgbClr val="C3260C"/>
        </a:buClr>
        <a:buSzPct val="130000"/>
        <a:buFont typeface="Georgia" panose="02040502050405020303" pitchFamily="18" charset="0"/>
        <a:buChar char="*"/>
        <a:defRPr sz="2000" kern="1200">
          <a:solidFill>
            <a:srgbClr val="404040"/>
          </a:solidFill>
          <a:latin typeface="+mn-lt"/>
          <a:ea typeface="+mn-ea"/>
          <a:cs typeface="+mn-cs"/>
        </a:defRPr>
      </a:lvl2pPr>
      <a:lvl3pPr marL="822325" indent="-182563" algn="l" rtl="0" eaLnBrk="0" fontAlgn="base" hangingPunct="0">
        <a:spcBef>
          <a:spcPct val="20000"/>
        </a:spcBef>
        <a:spcAft>
          <a:spcPts val="300"/>
        </a:spcAft>
        <a:buClr>
          <a:srgbClr val="C3260C"/>
        </a:buClr>
        <a:buSzPct val="130000"/>
        <a:buFont typeface="Georgia" panose="02040502050405020303" pitchFamily="18" charset="0"/>
        <a:buChar char="*"/>
        <a:defRPr kern="1200">
          <a:solidFill>
            <a:srgbClr val="404040"/>
          </a:solidFill>
          <a:latin typeface="+mn-lt"/>
          <a:ea typeface="+mn-ea"/>
          <a:cs typeface="+mn-cs"/>
        </a:defRPr>
      </a:lvl3pPr>
      <a:lvl4pPr marL="1096963" indent="-182563" algn="l" rtl="0" eaLnBrk="0" fontAlgn="base" hangingPunct="0">
        <a:spcBef>
          <a:spcPct val="20000"/>
        </a:spcBef>
        <a:spcAft>
          <a:spcPts val="300"/>
        </a:spcAft>
        <a:buClr>
          <a:srgbClr val="C3260C"/>
        </a:buClr>
        <a:buSzPct val="130000"/>
        <a:buFont typeface="Georgia" panose="02040502050405020303" pitchFamily="18" charset="0"/>
        <a:buChar char="*"/>
        <a:defRPr sz="1600" kern="1200">
          <a:solidFill>
            <a:srgbClr val="404040"/>
          </a:solidFill>
          <a:latin typeface="+mn-lt"/>
          <a:ea typeface="+mn-ea"/>
          <a:cs typeface="+mn-cs"/>
        </a:defRPr>
      </a:lvl4pPr>
      <a:lvl5pPr marL="1389063" indent="-182563" algn="l" rtl="0" eaLnBrk="0" fontAlgn="base" hangingPunct="0">
        <a:spcBef>
          <a:spcPct val="20000"/>
        </a:spcBef>
        <a:spcAft>
          <a:spcPts val="300"/>
        </a:spcAft>
        <a:buClr>
          <a:srgbClr val="C3260C"/>
        </a:buClr>
        <a:buSzPct val="130000"/>
        <a:buFont typeface="Georgia" panose="02040502050405020303" pitchFamily="18" charset="0"/>
        <a:buChar char="*"/>
        <a:defRPr sz="1400" kern="1200">
          <a:solidFill>
            <a:srgbClr val="404040"/>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8.xml"/><Relationship Id="rId5" Type="http://schemas.openxmlformats.org/officeDocument/2006/relationships/image" Target="../media/image9.pn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st-philips-church-of-england-primary-school.secure-primarysite.net/curriculum-34/"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2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tif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3!</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57220" y="221031"/>
            <a:ext cx="5561138" cy="646331"/>
          </a:xfrm>
          <a:prstGeom prst="rect">
            <a:avLst/>
          </a:prstGeom>
          <a:noFill/>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dirty="0">
                <a:ln w="0"/>
                <a:gradFill>
                  <a:gsLst>
                    <a:gs pos="0">
                      <a:srgbClr val="FF8021">
                        <a:lumMod val="50000"/>
                      </a:srgbClr>
                    </a:gs>
                    <a:gs pos="50000">
                      <a:srgbClr val="FF8021"/>
                    </a:gs>
                    <a:gs pos="100000">
                      <a:srgbClr val="FF8021">
                        <a:lumMod val="60000"/>
                        <a:lumOff val="40000"/>
                      </a:srgbClr>
                    </a:gs>
                  </a:gsLst>
                  <a:lin ang="5400000"/>
                </a:gradFill>
                <a:effectLst>
                  <a:reflection blurRad="6350" stA="53000" endA="300" endPos="35500" dir="5400000" sy="-90000" algn="bl" rotWithShape="0"/>
                </a:effectLst>
                <a:uLnTx/>
                <a:uFillTx/>
                <a:latin typeface="Trebuchet MS"/>
                <a:ea typeface="+mn-ea"/>
                <a:cs typeface="+mn-cs"/>
              </a:rPr>
              <a:t>Who will be teaching you?</a:t>
            </a:r>
          </a:p>
        </p:txBody>
      </p:sp>
      <p:sp>
        <p:nvSpPr>
          <p:cNvPr id="9" name="TextBox 8">
            <a:extLst>
              <a:ext uri="{FF2B5EF4-FFF2-40B4-BE49-F238E27FC236}">
                <a16:creationId xmlns:a16="http://schemas.microsoft.com/office/drawing/2014/main" id="{BFF03ED9-D7D2-4FBD-BAEE-E8C4A283741F}"/>
              </a:ext>
            </a:extLst>
          </p:cNvPr>
          <p:cNvSpPr txBox="1"/>
          <p:nvPr/>
        </p:nvSpPr>
        <p:spPr>
          <a:xfrm>
            <a:off x="2294365" y="3879575"/>
            <a:ext cx="2066925" cy="1477328"/>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Miss Samuel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a:p>
            <a:pPr>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French, Music </a:t>
            </a:r>
            <a:r>
              <a:rPr lang="en-GB" dirty="0">
                <a:solidFill>
                  <a:prstClr val="black"/>
                </a:solidFill>
              </a:rPr>
              <a:t>PSCHE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 </a:t>
            </a:r>
          </a:p>
        </p:txBody>
      </p:sp>
      <p:sp>
        <p:nvSpPr>
          <p:cNvPr id="10" name="TextBox 9">
            <a:extLst>
              <a:ext uri="{FF2B5EF4-FFF2-40B4-BE49-F238E27FC236}">
                <a16:creationId xmlns:a16="http://schemas.microsoft.com/office/drawing/2014/main" id="{376AB1A9-D425-46C9-A91A-C93D0A4FC806}"/>
              </a:ext>
            </a:extLst>
          </p:cNvPr>
          <p:cNvSpPr txBox="1"/>
          <p:nvPr/>
        </p:nvSpPr>
        <p:spPr>
          <a:xfrm>
            <a:off x="7304608" y="3694909"/>
            <a:ext cx="1589088" cy="1477328"/>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a:t>
            </a:r>
            <a:r>
              <a:rPr lang="en-GB" dirty="0">
                <a:solidFill>
                  <a:prstClr val="black"/>
                </a:solidFill>
                <a:latin typeface="Trebuchet MS"/>
              </a:rPr>
              <a:t>Day</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Teaching Assistant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prstClr val="black"/>
                </a:solidFill>
                <a:latin typeface="Trebuchet MS"/>
              </a:rPr>
              <a:t>(Mornings)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11" name="TextBox 10">
            <a:extLst>
              <a:ext uri="{FF2B5EF4-FFF2-40B4-BE49-F238E27FC236}">
                <a16:creationId xmlns:a16="http://schemas.microsoft.com/office/drawing/2014/main" id="{0C07717A-FA59-434E-A2D6-164618F42391}"/>
              </a:ext>
            </a:extLst>
          </p:cNvPr>
          <p:cNvSpPr txBox="1"/>
          <p:nvPr/>
        </p:nvSpPr>
        <p:spPr>
          <a:xfrm>
            <a:off x="286543" y="3334896"/>
            <a:ext cx="1648620" cy="923330"/>
          </a:xfrm>
          <a:prstGeom prst="rect">
            <a:avLst/>
          </a:prstGeom>
          <a:solidFill>
            <a:schemeClr val="accent2">
              <a:lumMod val="40000"/>
              <a:lumOff val="60000"/>
            </a:schemeClr>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 </a:t>
            </a:r>
            <a:r>
              <a:rPr lang="en-GB" dirty="0">
                <a:solidFill>
                  <a:prstClr val="black"/>
                </a:solidFill>
                <a:latin typeface="Trebuchet MS"/>
              </a:rPr>
              <a:t>Highton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Teacher</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black"/>
              </a:solidFill>
              <a:effectLst/>
              <a:uLnTx/>
              <a:uFillTx/>
              <a:latin typeface="Trebuchet MS"/>
              <a:ea typeface="+mn-ea"/>
              <a:cs typeface="+mn-cs"/>
            </a:endParaRPr>
          </a:p>
        </p:txBody>
      </p:sp>
      <p:sp>
        <p:nvSpPr>
          <p:cNvPr id="7" name="TextBox 6">
            <a:extLst>
              <a:ext uri="{FF2B5EF4-FFF2-40B4-BE49-F238E27FC236}">
                <a16:creationId xmlns:a16="http://schemas.microsoft.com/office/drawing/2014/main" id="{7AAC92B6-F91B-4BCA-9936-EED0E9D91775}"/>
              </a:ext>
            </a:extLst>
          </p:cNvPr>
          <p:cNvSpPr txBox="1"/>
          <p:nvPr/>
        </p:nvSpPr>
        <p:spPr>
          <a:xfrm>
            <a:off x="4694238" y="5595938"/>
            <a:ext cx="2066925" cy="923330"/>
          </a:xfrm>
          <a:prstGeom prst="rect">
            <a:avLst/>
          </a:prstGeom>
          <a:solidFill>
            <a:schemeClr val="accent2">
              <a:lumMod val="40000"/>
              <a:lumOff val="60000"/>
            </a:schemeClr>
          </a:solidFill>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Mrs Westby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rebuchet MS"/>
                <a:ea typeface="+mn-ea"/>
                <a:cs typeface="+mn-cs"/>
              </a:rPr>
              <a:t>Teaching Assistant (afternoons)</a:t>
            </a:r>
          </a:p>
        </p:txBody>
      </p:sp>
      <p:pic>
        <p:nvPicPr>
          <p:cNvPr id="15368" name="Picture 1">
            <a:extLst>
              <a:ext uri="{FF2B5EF4-FFF2-40B4-BE49-F238E27FC236}">
                <a16:creationId xmlns:a16="http://schemas.microsoft.com/office/drawing/2014/main" id="{CF823EBC-E64D-4394-A084-0C80982F91AB}"/>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t="14098"/>
          <a:stretch>
            <a:fillRect/>
          </a:stretch>
        </p:blipFill>
        <p:spPr bwMode="auto">
          <a:xfrm>
            <a:off x="2579688" y="1311567"/>
            <a:ext cx="1584325" cy="201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0" name="Picture 4">
            <a:extLst>
              <a:ext uri="{FF2B5EF4-FFF2-40B4-BE49-F238E27FC236}">
                <a16:creationId xmlns:a16="http://schemas.microsoft.com/office/drawing/2014/main" id="{162147B7-0E63-439A-8042-25021631D0C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8538" y="3287713"/>
            <a:ext cx="1836737"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574622E4-BD85-4500-B58E-23B21F0B0BFD}"/>
              </a:ext>
            </a:extLst>
          </p:cNvPr>
          <p:cNvPicPr>
            <a:picLocks noChangeAspect="1"/>
          </p:cNvPicPr>
          <p:nvPr/>
        </p:nvPicPr>
        <p:blipFill rotWithShape="1">
          <a:blip r:embed="rId4"/>
          <a:srcRect l="43700" t="41852" r="45256" b="33200"/>
          <a:stretch/>
        </p:blipFill>
        <p:spPr>
          <a:xfrm>
            <a:off x="222250" y="884377"/>
            <a:ext cx="1712913" cy="2176501"/>
          </a:xfrm>
          <a:prstGeom prst="rect">
            <a:avLst/>
          </a:prstGeom>
        </p:spPr>
      </p:pic>
      <p:pic>
        <p:nvPicPr>
          <p:cNvPr id="4" name="Picture 3">
            <a:extLst>
              <a:ext uri="{FF2B5EF4-FFF2-40B4-BE49-F238E27FC236}">
                <a16:creationId xmlns:a16="http://schemas.microsoft.com/office/drawing/2014/main" id="{062016F3-7A45-4F56-ACA5-5F770EA9E513}"/>
              </a:ext>
            </a:extLst>
          </p:cNvPr>
          <p:cNvPicPr>
            <a:picLocks noChangeAspect="1"/>
          </p:cNvPicPr>
          <p:nvPr/>
        </p:nvPicPr>
        <p:blipFill rotWithShape="1">
          <a:blip r:embed="rId5"/>
          <a:srcRect l="43700" t="42843" r="45256" b="33201"/>
          <a:stretch/>
        </p:blipFill>
        <p:spPr>
          <a:xfrm>
            <a:off x="6948264" y="1165733"/>
            <a:ext cx="1836737" cy="224112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262979"/>
          </a:xfrm>
          <a:prstGeom prst="rect">
            <a:avLst/>
          </a:prstGeom>
          <a:noFill/>
        </p:spPr>
        <p:txBody>
          <a:bodyPr wrap="square" rtlCol="0">
            <a:spAutoFit/>
          </a:bodyPr>
          <a:lstStyle/>
          <a:p>
            <a:pPr marL="342900" indent="-342900">
              <a:buFont typeface="Arial" pitchFamily="34" charset="0"/>
              <a:buChar char="•"/>
            </a:pPr>
            <a:r>
              <a:rPr lang="en-GB" sz="1400" dirty="0">
                <a:solidFill>
                  <a:srgbClr val="002060"/>
                </a:solidFill>
                <a:latin typeface="CCW Cursive Writing 7" pitchFamily="66" charset="0"/>
              </a:rPr>
              <a:t>We will be using and updating our school website and class page frequently over the year. Please keep up to date of any announcements. </a:t>
            </a:r>
            <a:r>
              <a:rPr lang="en-GB" sz="1400" dirty="0">
                <a:solidFill>
                  <a:srgbClr val="002060"/>
                </a:solidFill>
                <a:latin typeface="CCW Cursive Writing 7" pitchFamily="66" charset="0"/>
                <a:hlinkClick r:id="rId2"/>
              </a:rPr>
              <a:t>https://www.stphilipssouthport.com/</a:t>
            </a:r>
            <a:endParaRPr lang="en-GB" sz="1400" dirty="0">
              <a:solidFill>
                <a:srgbClr val="002060"/>
              </a:solidFill>
              <a:latin typeface="CCW Cursive Writing 7" pitchFamily="66" charset="0"/>
            </a:endParaRPr>
          </a:p>
          <a:p>
            <a:pPr marL="342900" indent="-342900">
              <a:buFont typeface="Arial" pitchFamily="34" charset="0"/>
              <a:buChar char="•"/>
            </a:pPr>
            <a:endParaRPr lang="en-GB" sz="1400" dirty="0">
              <a:solidFill>
                <a:srgbClr val="002060"/>
              </a:solidFill>
              <a:latin typeface="CCW Cursive Writing 7" pitchFamily="66" charset="0"/>
            </a:endParaRPr>
          </a:p>
          <a:p>
            <a:pPr marL="342900" indent="-342900">
              <a:buFont typeface="Arial" pitchFamily="34" charset="0"/>
              <a:buChar char="•"/>
            </a:pPr>
            <a:r>
              <a:rPr lang="en-GB" sz="14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 </a:t>
            </a:r>
            <a:r>
              <a:rPr lang="en-GB" sz="1400" dirty="0" err="1">
                <a:solidFill>
                  <a:srgbClr val="002060"/>
                </a:solidFill>
                <a:latin typeface="CCW Cursive Writing 7" pitchFamily="66" charset="0"/>
              </a:rPr>
              <a:t>head@sps.sefton.school</a:t>
            </a:r>
            <a:r>
              <a:rPr lang="en-GB" sz="1400" dirty="0">
                <a:solidFill>
                  <a:srgbClr val="002060"/>
                </a:solidFill>
                <a:latin typeface="CCW Cursive Writing 7" pitchFamily="66" charset="0"/>
              </a:rPr>
              <a:t> </a:t>
            </a:r>
          </a:p>
          <a:p>
            <a:r>
              <a:rPr lang="en-GB" sz="1400" u="sng" dirty="0">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 </a:t>
            </a:r>
            <a:r>
              <a:rPr lang="en-GB" sz="14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1400" u="sng" dirty="0">
              <a:solidFill>
                <a:schemeClr val="accent1">
                  <a:lumMod val="50000"/>
                </a:schemeClr>
              </a:solidFill>
              <a:latin typeface="CCW Cursive Writing 7" pitchFamily="66" charset="0"/>
            </a:endParaRPr>
          </a:p>
          <a:p>
            <a:r>
              <a:rPr lang="en-GB" sz="1400" dirty="0">
                <a:solidFill>
                  <a:srgbClr val="002060"/>
                </a:solidFill>
                <a:latin typeface="CCW Cursive Writing 7" pitchFamily="66" charset="0"/>
                <a:hlinkClick r:id="rId4"/>
              </a:rPr>
              <a:t> </a:t>
            </a:r>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says please be respectful of teachers work life balance.  Emails should be proportionate and at sensible times.</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Parent </a:t>
            </a:r>
            <a:r>
              <a:rPr lang="en-GB" sz="1400" dirty="0" err="1">
                <a:solidFill>
                  <a:srgbClr val="002060"/>
                </a:solidFill>
                <a:latin typeface="CCW Cursive Writing 7" pitchFamily="66" charset="0"/>
              </a:rPr>
              <a:t>Whatsapp</a:t>
            </a:r>
            <a:r>
              <a:rPr lang="en-GB" sz="1400" dirty="0">
                <a:solidFill>
                  <a:srgbClr val="002060"/>
                </a:solidFill>
                <a:latin typeface="CCW Cursive Writing 7" pitchFamily="66" charset="0"/>
              </a:rPr>
              <a:t> use should be respectful of all members of the school community.</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Staff are not able to have lengthy conversations at the start of the school day and any more than a brief chat at the end of the day needs to be a planned appointment.</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980728"/>
            <a:ext cx="7920880" cy="5411223"/>
          </a:xfrm>
        </p:spPr>
        <p:txBody>
          <a:bodyPr>
            <a:noAutofit/>
          </a:bodyPr>
          <a:lstStyle/>
          <a:p>
            <a:pPr>
              <a:buFont typeface="Arial" pitchFamily="34" charset="0"/>
              <a:buChar char="•"/>
            </a:pPr>
            <a:r>
              <a:rPr lang="en-GB" dirty="0">
                <a:solidFill>
                  <a:schemeClr val="accent1">
                    <a:lumMod val="50000"/>
                  </a:schemeClr>
                </a:solidFill>
                <a:latin typeface="CCW Cursive Writing 7" pitchFamily="66" charset="0"/>
              </a:rPr>
              <a:t>Please name all clothing</a:t>
            </a:r>
          </a:p>
          <a:p>
            <a:pPr>
              <a:buFont typeface="Arial" pitchFamily="34" charset="0"/>
              <a:buChar char="•"/>
            </a:pPr>
            <a:r>
              <a:rPr lang="en-GB" dirty="0">
                <a:solidFill>
                  <a:schemeClr val="accent1">
                    <a:lumMod val="50000"/>
                  </a:schemeClr>
                </a:solidFill>
                <a:latin typeface="CCW Cursive Writing 7" pitchFamily="66" charset="0"/>
              </a:rPr>
              <a:t>PE is on </a:t>
            </a:r>
            <a:r>
              <a:rPr lang="en-GB" b="1" dirty="0">
                <a:solidFill>
                  <a:srgbClr val="FF0000"/>
                </a:solidFill>
                <a:latin typeface="CCW Cursive Writing 7" pitchFamily="66" charset="0"/>
              </a:rPr>
              <a:t>Monday and Wednesday afternoons- no earrings</a:t>
            </a:r>
            <a:endParaRPr lang="en-GB" dirty="0">
              <a:solidFill>
                <a:schemeClr val="accent1">
                  <a:lumMod val="50000"/>
                </a:schemeClr>
              </a:solidFill>
              <a:latin typeface="CCW Cursive Writing 7" pitchFamily="66" charset="0"/>
            </a:endParaRPr>
          </a:p>
          <a:p>
            <a:pPr>
              <a:buFont typeface="Arial" pitchFamily="34" charset="0"/>
              <a:buChar char="•"/>
            </a:pPr>
            <a:r>
              <a:rPr lang="en-GB"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dirty="0">
                <a:solidFill>
                  <a:schemeClr val="accent1">
                    <a:lumMod val="50000"/>
                  </a:schemeClr>
                </a:solidFill>
                <a:latin typeface="CCW Cursive Writing 7" pitchFamily="66" charset="0"/>
              </a:rPr>
              <a:t>Healthy snacks can be brought in for Junior morning break time – fruit, vegetable sticks, cereal bars (no sweets or nuts  please).</a:t>
            </a:r>
          </a:p>
          <a:p>
            <a:pPr>
              <a:buFont typeface="Arial" pitchFamily="34" charset="0"/>
              <a:buChar char="•"/>
            </a:pPr>
            <a:r>
              <a:rPr lang="en-GB" dirty="0">
                <a:solidFill>
                  <a:schemeClr val="accent1">
                    <a:lumMod val="50000"/>
                  </a:schemeClr>
                </a:solidFill>
                <a:latin typeface="CCW Cursive Writing 7" pitchFamily="66" charset="0"/>
              </a:rPr>
              <a:t>Swimming will be in Summer term</a:t>
            </a:r>
          </a:p>
          <a:p>
            <a:pPr>
              <a:buFont typeface="Arial" pitchFamily="34" charset="0"/>
              <a:buChar char="•"/>
            </a:pPr>
            <a:endParaRPr lang="en-GB" dirty="0">
              <a:solidFill>
                <a:schemeClr val="accent1">
                  <a:lumMod val="50000"/>
                </a:schemeClr>
              </a:solidFill>
              <a:latin typeface="CCW Cursive Writing 7" pitchFamily="66" charset="0"/>
            </a:endParaRPr>
          </a:p>
          <a:p>
            <a:pPr>
              <a:buFont typeface="Arial" pitchFamily="34" charset="0"/>
              <a:buChar char="•"/>
            </a:pPr>
            <a:endParaRPr lang="en-GB" dirty="0">
              <a:solidFill>
                <a:schemeClr val="accent1">
                  <a:lumMod val="50000"/>
                </a:schemeClr>
              </a:solidFill>
              <a:latin typeface="CCW Cursive Writing 7" pitchFamily="66" charset="0"/>
            </a:endParaRPr>
          </a:p>
          <a:p>
            <a:pPr>
              <a:buFont typeface="Arial" pitchFamily="34" charset="0"/>
              <a:buChar char="•"/>
            </a:pPr>
            <a:endParaRPr lang="en-GB" dirty="0">
              <a:solidFill>
                <a:schemeClr val="accent1">
                  <a:lumMod val="50000"/>
                </a:schemeClr>
              </a:solidFill>
              <a:latin typeface="CCW Cursive Writing 7" pitchFamily="66" charset="0"/>
            </a:endParaRPr>
          </a:p>
          <a:p>
            <a:pPr>
              <a:buFont typeface="Arial" pitchFamily="34" charset="0"/>
              <a:buChar char="•"/>
            </a:pPr>
            <a:endParaRPr lang="en-GB" dirty="0">
              <a:solidFill>
                <a:schemeClr val="accent1">
                  <a:lumMod val="50000"/>
                </a:schemeClr>
              </a:solidFill>
              <a:latin typeface="CCW Cursive Writing 7" pitchFamily="66" charset="0"/>
            </a:endParaRPr>
          </a:p>
          <a:p>
            <a:pPr>
              <a:buFont typeface="Arial" pitchFamily="34" charset="0"/>
              <a:buChar char="•"/>
            </a:pPr>
            <a:endParaRPr lang="en-GB" dirty="0">
              <a:solidFill>
                <a:schemeClr val="accent1">
                  <a:lumMod val="50000"/>
                </a:schemeClr>
              </a:solidFill>
              <a:latin typeface="CCW Cursive Writing 7" pitchFamily="66" charset="0"/>
            </a:endParaRPr>
          </a:p>
          <a:p>
            <a:pPr>
              <a:buFont typeface="Wingdings" pitchFamily="2" charset="2"/>
              <a:buChar char="v"/>
            </a:pPr>
            <a:endParaRPr lang="en-GB" dirty="0">
              <a:solidFill>
                <a:schemeClr val="accent1">
                  <a:lumMod val="50000"/>
                </a:schemeClr>
              </a:solidFill>
              <a:latin typeface="CCW Cursive Writing 7" pitchFamily="66" charset="0"/>
            </a:endParaRPr>
          </a:p>
          <a:p>
            <a:pPr>
              <a:buFont typeface="Wingdings" pitchFamily="2" charset="2"/>
              <a:buChar char="q"/>
            </a:pPr>
            <a:endParaRPr lang="en-GB" dirty="0">
              <a:solidFill>
                <a:schemeClr val="accent1">
                  <a:lumMod val="50000"/>
                </a:schemeClr>
              </a:solidFill>
              <a:latin typeface="CCW Cursive Writing 7" pitchFamily="66" charset="0"/>
            </a:endParaRPr>
          </a:p>
          <a:p>
            <a:pPr>
              <a:buFont typeface="Wingdings" pitchFamily="2" charset="2"/>
              <a:buChar char="v"/>
            </a:pPr>
            <a:endParaRPr lang="en-GB"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3:25pm.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pPr algn="l"/>
            <a:endParaRPr lang="en-GB" sz="2000" dirty="0"/>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r>
              <a:rPr lang="en-GB" dirty="0"/>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E9AC2141-F9B5-47C7-82D0-ECCB90149ADF}"/>
              </a:ext>
            </a:extLst>
          </p:cNvPr>
          <p:cNvPicPr>
            <a:picLocks noChangeAspect="1"/>
          </p:cNvPicPr>
          <p:nvPr/>
        </p:nvPicPr>
        <p:blipFill rotWithShape="1">
          <a:blip r:embed="rId2"/>
          <a:srcRect l="23226" t="22001" r="24013" b="8001"/>
          <a:stretch/>
        </p:blipFill>
        <p:spPr>
          <a:xfrm>
            <a:off x="251520" y="980727"/>
            <a:ext cx="8640960" cy="5588681"/>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769989"/>
          </a:xfrm>
          <a:prstGeom prst="rect">
            <a:avLst/>
          </a:prstGeom>
        </p:spPr>
        <p:txBody>
          <a:bodyPr wrap="square">
            <a:spAutoFit/>
          </a:bodyPr>
          <a:lstStyle/>
          <a:p>
            <a:r>
              <a:rPr lang="en-US" sz="1400" dirty="0">
                <a:latin typeface="CCW Cursive Writing 7" panose="03050602040000000000" pitchFamily="66" charset="0"/>
              </a:rPr>
              <a:t>Essential Letters and Sounds (ELS) is our chosen DfE validated phonics programme.</a:t>
            </a:r>
          </a:p>
          <a:p>
            <a:endParaRPr lang="en-US" sz="1400" dirty="0">
              <a:latin typeface="CCW Cursive Writing 7" panose="03050602040000000000" pitchFamily="66" charset="0"/>
            </a:endParaRPr>
          </a:p>
          <a:p>
            <a:r>
              <a:rPr lang="en-US" sz="1400" dirty="0">
                <a:latin typeface="CCW Cursive Writing 7" panose="03050602040000000000" pitchFamily="66"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4278094"/>
          </a:xfrm>
          <a:prstGeom prst="rect">
            <a:avLst/>
          </a:prstGeom>
        </p:spPr>
        <p:txBody>
          <a:bodyPr wrap="square">
            <a:spAutoFit/>
          </a:bodyPr>
          <a:lstStyle/>
          <a:p>
            <a:pPr marL="457200" lvl="0" indent="-457200"/>
            <a:r>
              <a:rPr lang="en-GB" sz="1600" b="1" u="sng" dirty="0">
                <a:solidFill>
                  <a:srgbClr val="82368C"/>
                </a:solidFill>
                <a:latin typeface="CCW Cursive Writing 7" panose="03050602040000000000" pitchFamily="66" charset="0"/>
              </a:rPr>
              <a:t>How do we teach phonics? </a:t>
            </a: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use a simple, consistent approach to teaching phonics</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have mnemonics and rhymes to support learning and recall</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teach phonics every single day from the first days of Reception</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Phonics throughout the day to review new sounds and graphemes taught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Lots of opportunities for oral blending - /c/ /</a:t>
            </a:r>
            <a:r>
              <a:rPr lang="en-US" sz="1400" dirty="0" err="1">
                <a:latin typeface="CCW Cursive Writing 7" panose="03050602040000000000" pitchFamily="66" charset="0"/>
                <a:cs typeface="Calibri"/>
              </a:rPr>
              <a:t>oa</a:t>
            </a:r>
            <a:r>
              <a:rPr lang="en-US" sz="1400" dirty="0">
                <a:latin typeface="CCW Cursive Writing 7" panose="03050602040000000000" pitchFamily="66" charset="0"/>
                <a:cs typeface="Calibri"/>
              </a:rPr>
              <a:t>/ /t/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KS2 ELS</a:t>
            </a:r>
          </a:p>
        </p:txBody>
      </p:sp>
      <p:sp>
        <p:nvSpPr>
          <p:cNvPr id="4" name="TextBox 3">
            <a:extLst>
              <a:ext uri="{FF2B5EF4-FFF2-40B4-BE49-F238E27FC236}">
                <a16:creationId xmlns:a16="http://schemas.microsoft.com/office/drawing/2014/main" id="{2DA19BE8-9B8B-4A32-A982-A22B5F5996E3}"/>
              </a:ext>
            </a:extLst>
          </p:cNvPr>
          <p:cNvSpPr txBox="1"/>
          <p:nvPr/>
        </p:nvSpPr>
        <p:spPr>
          <a:xfrm>
            <a:off x="539552" y="1628800"/>
            <a:ext cx="7560840" cy="4031873"/>
          </a:xfrm>
          <a:prstGeom prst="rect">
            <a:avLst/>
          </a:prstGeom>
          <a:noFill/>
        </p:spPr>
        <p:txBody>
          <a:bodyPr wrap="square" rtlCol="0">
            <a:spAutoFit/>
          </a:bodyPr>
          <a:lstStyle/>
          <a:p>
            <a:pPr fontAlgn="base"/>
            <a:r>
              <a:rPr lang="en-GB" sz="3200" dirty="0"/>
              <a:t>KS2 - ELS will be delivered to children in short, snappy interventions to those children who didn't pass the phonics check and/or need support with their GPC (grapheme-phoneme correspondence) knowledge and spelling.</a:t>
            </a:r>
          </a:p>
          <a:p>
            <a:endParaRPr lang="en-GB" sz="3200" dirty="0"/>
          </a:p>
        </p:txBody>
      </p:sp>
    </p:spTree>
    <p:extLst>
      <p:ext uri="{BB962C8B-B14F-4D97-AF65-F5344CB8AC3E}">
        <p14:creationId xmlns:p14="http://schemas.microsoft.com/office/powerpoint/2010/main" val="355718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CB10A7-0367-4A3E-8A8E-0323FFCC3C4A}"/>
              </a:ext>
            </a:extLst>
          </p:cNvPr>
          <p:cNvSpPr>
            <a:spLocks noGrp="1"/>
          </p:cNvSpPr>
          <p:nvPr>
            <p:ph sz="quarter" idx="13"/>
          </p:nvPr>
        </p:nvSpPr>
        <p:spPr>
          <a:xfrm>
            <a:off x="760884" y="391702"/>
            <a:ext cx="7622232" cy="946853"/>
          </a:xfrm>
        </p:spPr>
        <p:txBody>
          <a:bodyPr>
            <a:normAutofit/>
          </a:bodyPr>
          <a:lstStyle/>
          <a:p>
            <a:pPr marL="45720" indent="0">
              <a:buNone/>
            </a:pPr>
            <a:r>
              <a:rPr lang="en-GB" sz="3200" dirty="0"/>
              <a:t>White Rose resources – Maths mastery </a:t>
            </a:r>
          </a:p>
        </p:txBody>
      </p:sp>
      <p:pic>
        <p:nvPicPr>
          <p:cNvPr id="4" name="Picture 3">
            <a:extLst>
              <a:ext uri="{FF2B5EF4-FFF2-40B4-BE49-F238E27FC236}">
                <a16:creationId xmlns:a16="http://schemas.microsoft.com/office/drawing/2014/main" id="{B8A98CE5-A4DC-41AF-8429-01CF5E50E1A8}"/>
              </a:ext>
            </a:extLst>
          </p:cNvPr>
          <p:cNvPicPr>
            <a:picLocks noChangeAspect="1"/>
          </p:cNvPicPr>
          <p:nvPr/>
        </p:nvPicPr>
        <p:blipFill rotWithShape="1">
          <a:blip r:embed="rId2"/>
          <a:srcRect l="24013" t="20601" r="25588" b="23400"/>
          <a:stretch/>
        </p:blipFill>
        <p:spPr>
          <a:xfrm>
            <a:off x="323528" y="1124744"/>
            <a:ext cx="8546486" cy="5341554"/>
          </a:xfrm>
          <a:prstGeom prst="rect">
            <a:avLst/>
          </a:prstGeom>
        </p:spPr>
      </p:pic>
    </p:spTree>
    <p:extLst>
      <p:ext uri="{BB962C8B-B14F-4D97-AF65-F5344CB8AC3E}">
        <p14:creationId xmlns:p14="http://schemas.microsoft.com/office/powerpoint/2010/main" val="23000039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692696"/>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11560" y="1988840"/>
            <a:ext cx="7920880" cy="3474720"/>
          </a:xfrm>
        </p:spPr>
        <p:txBody>
          <a:bodyPr>
            <a:noAutofit/>
          </a:bodyPr>
          <a:lstStyle/>
          <a:p>
            <a:pPr marL="45720" indent="0" algn="ctr">
              <a:buNone/>
            </a:pPr>
            <a:r>
              <a:rPr lang="en-GB" sz="2000" dirty="0">
                <a:latin typeface="CCW Cursive Writing 7" pitchFamily="66" charset="0"/>
              </a:rPr>
              <a:t>We have English ladders for you to download on our website. Please read them and refer to them throughout the year as they show the expectations for your child in Year 3.</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Pre-teaching / revision resources  </a:t>
            </a:r>
          </a:p>
        </p:txBody>
      </p:sp>
      <p:sp>
        <p:nvSpPr>
          <p:cNvPr id="5" name="Rectangle 4">
            <a:extLst>
              <a:ext uri="{FF2B5EF4-FFF2-40B4-BE49-F238E27FC236}">
                <a16:creationId xmlns:a16="http://schemas.microsoft.com/office/drawing/2014/main" id="{E541C528-0D7B-4A35-AE43-E762B0851430}"/>
              </a:ext>
            </a:extLst>
          </p:cNvPr>
          <p:cNvSpPr/>
          <p:nvPr/>
        </p:nvSpPr>
        <p:spPr>
          <a:xfrm>
            <a:off x="251520" y="5463560"/>
            <a:ext cx="8712968" cy="646331"/>
          </a:xfrm>
          <a:prstGeom prst="rect">
            <a:avLst/>
          </a:prstGeom>
        </p:spPr>
        <p:txBody>
          <a:bodyPr wrap="square">
            <a:spAutoFit/>
          </a:bodyPr>
          <a:lstStyle/>
          <a:p>
            <a:r>
              <a:rPr lang="en-GB" dirty="0">
                <a:hlinkClick r:id="rId2"/>
              </a:rPr>
              <a:t>https://st-philips-church-of-england-primary-school.secure-primarysite.net/curriculum-34/</a:t>
            </a:r>
            <a:endParaRPr lang="en-GB" dirty="0"/>
          </a:p>
        </p:txBody>
      </p:sp>
    </p:spTree>
    <p:extLst>
      <p:ext uri="{BB962C8B-B14F-4D97-AF65-F5344CB8AC3E}">
        <p14:creationId xmlns:p14="http://schemas.microsoft.com/office/powerpoint/2010/main" val="17009968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5- band 5</a:t>
            </a:r>
          </a:p>
        </p:txBody>
      </p:sp>
    </p:spTree>
    <p:extLst>
      <p:ext uri="{BB962C8B-B14F-4D97-AF65-F5344CB8AC3E}">
        <p14:creationId xmlns:p14="http://schemas.microsoft.com/office/powerpoint/2010/main" val="4628612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62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algn="ctr"/>
            <a:r>
              <a:rPr lang="en-GB" sz="3600" dirty="0">
                <a:solidFill>
                  <a:schemeClr val="accent1">
                    <a:lumMod val="50000"/>
                  </a:schemeClr>
                </a:solidFill>
                <a:latin typeface="CCW Cursive Writing 7" pitchFamily="66" charset="0"/>
              </a:rPr>
              <a:t>All homework should be completed </a:t>
            </a:r>
            <a:r>
              <a:rPr lang="en-GB" sz="3600">
                <a:solidFill>
                  <a:schemeClr val="accent1">
                    <a:lumMod val="50000"/>
                  </a:schemeClr>
                </a:solidFill>
                <a:latin typeface="CCW Cursive Writing 7" pitchFamily="66" charset="0"/>
              </a:rPr>
              <a:t>in pencil!</a:t>
            </a:r>
            <a:endParaRPr lang="en-GB" sz="3600" dirty="0">
              <a:solidFill>
                <a:schemeClr val="accent1">
                  <a:lumMod val="50000"/>
                </a:schemeClr>
              </a:solidFill>
              <a:latin typeface="CCW Cursive Writing 7" pitchFamily="66" charset="0"/>
            </a:endParaRP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3, children need to be able to spell words from the Year 2 and 3 curriculum list. </a:t>
            </a:r>
          </a:p>
          <a:p>
            <a:pPr marL="45720" indent="0" algn="ctr">
              <a:buNone/>
            </a:pPr>
            <a:r>
              <a:rPr lang="en-GB" sz="2000" dirty="0">
                <a:latin typeface="CCW Cursive Writing 7" pitchFamily="66" charset="0"/>
              </a:rPr>
              <a:t>They must show they can spell these words correctly in their writing. </a:t>
            </a:r>
          </a:p>
          <a:p>
            <a:pPr marL="45720" indent="0" algn="ctr">
              <a:buNone/>
            </a:pPr>
            <a:r>
              <a:rPr lang="en-GB" sz="2000" dirty="0">
                <a:latin typeface="CCW Cursive Writing 7" pitchFamily="66" charset="0"/>
              </a:rPr>
              <a:t>Spellings are uploaded alongside the homework to the class page every Friday</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5107" y="116886"/>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46946" y="1102802"/>
            <a:ext cx="7488832" cy="4104456"/>
          </a:xfrm>
        </p:spPr>
        <p:txBody>
          <a:bodyPr>
            <a:normAutofit fontScale="92500" lnSpcReduction="2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in Year 4 they must be quick to recall them for their multiplication check.</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imes Tables Rock Stars: Play">
            <a:extLst>
              <a:ext uri="{FF2B5EF4-FFF2-40B4-BE49-F238E27FC236}">
                <a16:creationId xmlns:a16="http://schemas.microsoft.com/office/drawing/2014/main" id="{47D9EED6-F59E-41C0-B041-ECDE1FBE87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73844" y="4826510"/>
            <a:ext cx="245745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51520" y="424076"/>
            <a:ext cx="8568952" cy="6009848"/>
          </a:xfrm>
        </p:spPr>
        <p:txBody>
          <a:bodyPr>
            <a:normAutofit fontScale="85000" lnSpcReduction="20000"/>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Adults listening to children read must write comments in their Reading log book each day.</a:t>
            </a:r>
          </a:p>
          <a:p>
            <a:r>
              <a:rPr lang="en-GB" sz="2400" dirty="0">
                <a:latin typeface="CCW Cursive Writing 7" pitchFamily="66" charset="0"/>
              </a:rPr>
              <a:t>Children must bring their reading book and journal into school everyday so they can be read to by an adult.</a:t>
            </a:r>
          </a:p>
          <a:p>
            <a:r>
              <a:rPr lang="en-GB" sz="2400" dirty="0">
                <a:latin typeface="CCW Cursive Writing 7" pitchFamily="66" charset="0"/>
              </a:rPr>
              <a:t>We request up to a maximum of 5 pages a night so children develop their comprehension of what they are reading not just their fluency by not rushing through all the books in a particular band.</a:t>
            </a:r>
          </a:p>
          <a:p>
            <a:r>
              <a:rPr lang="en-GB" sz="2400" dirty="0">
                <a:latin typeface="CCW Cursive Writing 7" pitchFamily="66" charset="0"/>
              </a:rPr>
              <a:t>Staff that children read to will decide if they are ready to change book bands, this is not decided solely on their ability to read a text. </a:t>
            </a:r>
          </a:p>
        </p:txBody>
      </p:sp>
    </p:spTree>
    <p:extLst>
      <p:ext uri="{BB962C8B-B14F-4D97-AF65-F5344CB8AC3E}">
        <p14:creationId xmlns:p14="http://schemas.microsoft.com/office/powerpoint/2010/main" val="21546359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1159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031325"/>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27584" y="2348880"/>
            <a:ext cx="7488832" cy="3046988"/>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History Ambassadors</a:t>
            </a:r>
          </a:p>
          <a:p>
            <a:pPr algn="ctr"/>
            <a:r>
              <a:rPr lang="en-GB" sz="2400" dirty="0">
                <a:solidFill>
                  <a:schemeClr val="accent1">
                    <a:lumMod val="50000"/>
                  </a:schemeClr>
                </a:solidFill>
                <a:latin typeface="CCW Cursive Writing 7" pitchFamily="66" charset="0"/>
              </a:rPr>
              <a:t>Eco Warriors</a:t>
            </a:r>
          </a:p>
          <a:p>
            <a:pPr algn="ctr"/>
            <a:r>
              <a:rPr lang="en-GB" sz="2400" dirty="0">
                <a:solidFill>
                  <a:schemeClr val="accent1">
                    <a:lumMod val="50000"/>
                  </a:schemeClr>
                </a:solidFill>
                <a:latin typeface="CCW Cursive Writing 7" pitchFamily="66" charset="0"/>
              </a:rPr>
              <a:t>Student Council</a:t>
            </a:r>
          </a:p>
          <a:p>
            <a:pPr algn="ctr"/>
            <a:r>
              <a:rPr lang="en-GB" sz="2400" dirty="0">
                <a:solidFill>
                  <a:schemeClr val="accent1">
                    <a:lumMod val="50000"/>
                  </a:schemeClr>
                </a:solidFill>
                <a:latin typeface="CCW Cursive Writing 7" pitchFamily="66" charset="0"/>
              </a:rPr>
              <a:t>Worship Warriors</a:t>
            </a:r>
          </a:p>
          <a:p>
            <a:pPr algn="ctr"/>
            <a:r>
              <a:rPr lang="en-GB" sz="2400" dirty="0">
                <a:solidFill>
                  <a:schemeClr val="accent1">
                    <a:lumMod val="50000"/>
                  </a:schemeClr>
                </a:solidFill>
                <a:latin typeface="CCW Cursive Writing 7" pitchFamily="66" charset="0"/>
              </a:rPr>
              <a:t>Health Champions</a:t>
            </a:r>
          </a:p>
          <a:p>
            <a:pPr algn="ctr"/>
            <a:r>
              <a:rPr lang="en-GB" sz="2400" dirty="0">
                <a:solidFill>
                  <a:schemeClr val="accent1">
                    <a:lumMod val="50000"/>
                  </a:schemeClr>
                </a:solidFill>
                <a:latin typeface="CCW Cursive Writing 7" pitchFamily="66" charset="0"/>
              </a:rPr>
              <a:t>Reading Ambassadors</a:t>
            </a:r>
          </a:p>
          <a:p>
            <a:pPr algn="ctr"/>
            <a:r>
              <a:rPr lang="en-GB" sz="2400" dirty="0">
                <a:solidFill>
                  <a:schemeClr val="accent1">
                    <a:lumMod val="50000"/>
                  </a:schemeClr>
                </a:solidFill>
                <a:latin typeface="CCW Cursive Writing 7" pitchFamily="66" charset="0"/>
              </a:rPr>
              <a:t>And more to come!</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99484" y="234757"/>
            <a:ext cx="7456999" cy="783704"/>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Responsibilities</a:t>
            </a:r>
          </a:p>
        </p:txBody>
      </p:sp>
    </p:spTree>
    <p:extLst>
      <p:ext uri="{BB962C8B-B14F-4D97-AF65-F5344CB8AC3E}">
        <p14:creationId xmlns:p14="http://schemas.microsoft.com/office/powerpoint/2010/main" val="27937468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4524315"/>
          </a:xfrm>
          <a:prstGeom prst="rect">
            <a:avLst/>
          </a:prstGeom>
          <a:noFill/>
        </p:spPr>
        <p:txBody>
          <a:bodyPr wrap="square" rtlCol="0">
            <a:spAutoFit/>
          </a:bodyPr>
          <a:lstStyle/>
          <a:p>
            <a:pPr marL="457200" indent="-457200" algn="ctr">
              <a:buFont typeface="Wingdings" panose="05000000000000000000" pitchFamily="2" charset="2"/>
              <a:buChar char="ü"/>
            </a:pPr>
            <a:r>
              <a:rPr lang="en-GB" sz="3200" dirty="0">
                <a:solidFill>
                  <a:srgbClr val="002060"/>
                </a:solidFill>
                <a:latin typeface="CCW Cursive Writing 7" panose="03050602040000000000" pitchFamily="66" charset="0"/>
              </a:rPr>
              <a:t>Cinema Trip in November</a:t>
            </a:r>
          </a:p>
          <a:p>
            <a:pPr marL="457200" indent="-45720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457200" indent="-45720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World Museum</a:t>
            </a:r>
          </a:p>
          <a:p>
            <a:pPr marL="457200" indent="-45720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457200" indent="-457200" algn="ctr">
              <a:buFont typeface="Wingdings" panose="05000000000000000000" pitchFamily="2" charset="2"/>
              <a:buChar char="ü"/>
            </a:pPr>
            <a:r>
              <a:rPr lang="en-GB" sz="3200" dirty="0">
                <a:solidFill>
                  <a:srgbClr val="002060"/>
                </a:solidFill>
                <a:latin typeface="CCW Cursive Writing 7" panose="03050602040000000000" pitchFamily="66" charset="0"/>
              </a:rPr>
              <a:t>Go Outside Formby</a:t>
            </a:r>
          </a:p>
          <a:p>
            <a:pPr marL="457200" indent="-45720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The Atkinson </a:t>
            </a:r>
          </a:p>
        </p:txBody>
      </p:sp>
    </p:spTree>
    <p:extLst>
      <p:ext uri="{BB962C8B-B14F-4D97-AF65-F5344CB8AC3E}">
        <p14:creationId xmlns:p14="http://schemas.microsoft.com/office/powerpoint/2010/main" val="2503148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evening: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12709" y="1501994"/>
            <a:ext cx="606473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18</a:t>
            </a:r>
            <a:r>
              <a:rPr lang="en-US" sz="5400" b="0" cap="none" spc="0" baseline="30000" dirty="0">
                <a:ln w="0"/>
                <a:solidFill>
                  <a:schemeClr val="accent1"/>
                </a:solidFill>
                <a:effectLst>
                  <a:outerShdw blurRad="38100" dist="25400" dir="5400000" algn="ctr" rotWithShape="0">
                    <a:srgbClr val="6E747A">
                      <a:alpha val="43000"/>
                    </a:srgbClr>
                  </a:outerShdw>
                </a:effectLst>
              </a:rPr>
              <a:t>th</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938992"/>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Check all age </a:t>
            </a:r>
            <a:r>
              <a:rPr lang="en-GB" sz="2000" dirty="0" err="1">
                <a:solidFill>
                  <a:prstClr val="black"/>
                </a:solidFill>
                <a:latin typeface="Trebuchet MS"/>
              </a:rPr>
              <a:t>reccomendations</a:t>
            </a:r>
            <a:r>
              <a:rPr lang="en-GB" sz="2000" dirty="0">
                <a:solidFill>
                  <a:prstClr val="black"/>
                </a:solidFill>
                <a:latin typeface="Trebuchet MS"/>
              </a:rPr>
              <a:t> on games and Apps.</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  </a:t>
            </a:r>
          </a:p>
          <a:p>
            <a:pPr algn="ctr"/>
            <a:r>
              <a:rPr lang="en-GB" sz="3600" dirty="0"/>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319876"/>
            <a:ext cx="9144000" cy="3474720"/>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649408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My email:</a:t>
            </a:r>
          </a:p>
          <a:p>
            <a:pPr algn="ctr"/>
            <a:r>
              <a:rPr lang="en-GB" sz="3200" u="sng" dirty="0" err="1">
                <a:solidFill>
                  <a:schemeClr val="accent1">
                    <a:lumMod val="50000"/>
                  </a:schemeClr>
                </a:solidFill>
                <a:latin typeface="CCW Cursive Writing 7" pitchFamily="66" charset="0"/>
              </a:rPr>
              <a:t>hightonl@sps.sefton.school</a:t>
            </a:r>
            <a:r>
              <a:rPr lang="en-GB" sz="3200" u="sng" dirty="0">
                <a:solidFill>
                  <a:schemeClr val="accent1">
                    <a:lumMod val="50000"/>
                  </a:schemeClr>
                </a:solidFill>
                <a:latin typeface="CCW Cursive Writing 7" pitchFamily="66" charset="0"/>
              </a:rPr>
              <a:t>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7535584" y="3717032"/>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1_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1995</TotalTime>
  <Words>1416</Words>
  <Application>Microsoft Office PowerPoint</Application>
  <PresentationFormat>On-screen Show (4:3)</PresentationFormat>
  <Paragraphs>214</Paragraphs>
  <Slides>40</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40</vt:i4>
      </vt:variant>
    </vt:vector>
  </HeadingPairs>
  <TitlesOfParts>
    <vt:vector size="49" baseType="lpstr">
      <vt:lpstr>Arial</vt:lpstr>
      <vt:lpstr>Calibri</vt:lpstr>
      <vt:lpstr>CCW Cursive Writing 7</vt:lpstr>
      <vt:lpstr>Comic Sans MS</vt:lpstr>
      <vt:lpstr>Georgia</vt:lpstr>
      <vt:lpstr>Trebuchet MS</vt:lpstr>
      <vt:lpstr>Wingdings</vt:lpstr>
      <vt:lpstr>Slipstream</vt:lpstr>
      <vt:lpstr>1_Slipstream</vt:lpstr>
      <vt:lpstr>PowerPoint Presentation</vt:lpstr>
      <vt:lpstr>PowerPoint Presentation</vt:lpstr>
      <vt:lpstr>We have codes of conduct for Governors,  staff and parents and expect all members of our school community to abide by these. </vt:lpstr>
      <vt:lpstr>PowerPoint Presentation</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PowerPoint Presentation</vt:lpstr>
      <vt:lpstr>Subject ladders</vt:lpstr>
      <vt:lpstr>PowerPoint Presentation</vt:lpstr>
      <vt:lpstr>PowerPoint Presentation</vt:lpstr>
      <vt:lpstr>PowerPoint Presentation</vt:lpstr>
      <vt:lpstr> Homework</vt:lpstr>
      <vt:lpstr>Spellings</vt:lpstr>
      <vt:lpstr>PowerPoint Presentation</vt:lpstr>
      <vt:lpstr>Times tables</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PowerPoint Presentation</vt:lpstr>
      <vt:lpstr>PowerPoint Presentation</vt:lpstr>
      <vt:lpstr>Parent’s evening: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Luke Highton</cp:lastModifiedBy>
  <cp:revision>144</cp:revision>
  <cp:lastPrinted>2021-09-08T07:29:11Z</cp:lastPrinted>
  <dcterms:created xsi:type="dcterms:W3CDTF">2014-09-15T15:29:28Z</dcterms:created>
  <dcterms:modified xsi:type="dcterms:W3CDTF">2023-09-20T15:14:14Z</dcterms:modified>
</cp:coreProperties>
</file>