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4"/>
  </p:handoutMasterIdLst>
  <p:sldIdLst>
    <p:sldId id="258" r:id="rId2"/>
    <p:sldId id="259" r:id="rId3"/>
    <p:sldId id="256" r:id="rId4"/>
    <p:sldId id="279" r:id="rId5"/>
    <p:sldId id="280" r:id="rId6"/>
    <p:sldId id="283" r:id="rId7"/>
    <p:sldId id="288" r:id="rId8"/>
    <p:sldId id="257" r:id="rId9"/>
    <p:sldId id="289" r:id="rId10"/>
    <p:sldId id="290" r:id="rId11"/>
    <p:sldId id="271" r:id="rId12"/>
    <p:sldId id="273" r:id="rId13"/>
    <p:sldId id="274" r:id="rId14"/>
    <p:sldId id="275" r:id="rId15"/>
    <p:sldId id="276" r:id="rId16"/>
    <p:sldId id="278" r:id="rId17"/>
    <p:sldId id="291" r:id="rId18"/>
    <p:sldId id="277" r:id="rId19"/>
    <p:sldId id="262" r:id="rId20"/>
    <p:sldId id="293" r:id="rId21"/>
    <p:sldId id="294" r:id="rId22"/>
    <p:sldId id="295" r:id="rId23"/>
  </p:sldIdLst>
  <p:sldSz cx="9144000" cy="6858000" type="screen4x3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376" autoAdjust="0"/>
    <p:restoredTop sz="94660"/>
  </p:normalViewPr>
  <p:slideViewPr>
    <p:cSldViewPr>
      <p:cViewPr varScale="1">
        <p:scale>
          <a:sx n="68" d="100"/>
          <a:sy n="68" d="100"/>
        </p:scale>
        <p:origin x="1248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E8A9C2-4AC7-4BE6-9C3F-AA687226752C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96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674344-D687-4027-A083-AC14518FD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3013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815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003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602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300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528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333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18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663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70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411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756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2DE4B-194E-4D69-A842-99E7AAA19E0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867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3.png"/><Relationship Id="rId7" Type="http://schemas.openxmlformats.org/officeDocument/2006/relationships/image" Target="../media/image4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33.png"/><Relationship Id="rId7" Type="http://schemas.openxmlformats.org/officeDocument/2006/relationships/image" Target="../media/image43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image" Target="../media/image49.png"/><Relationship Id="rId5" Type="http://schemas.openxmlformats.org/officeDocument/2006/relationships/image" Target="../media/image40.png"/><Relationship Id="rId10" Type="http://schemas.openxmlformats.org/officeDocument/2006/relationships/image" Target="../media/image48.png"/><Relationship Id="rId4" Type="http://schemas.openxmlformats.org/officeDocument/2006/relationships/image" Target="../media/image45.png"/><Relationship Id="rId9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271060" y="832005"/>
            <a:ext cx="8640960" cy="314590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latin typeface="XCCW Joined 7a" pitchFamily="66" charset="0"/>
              </a:rPr>
              <a:t>Welcome to worship</a:t>
            </a:r>
          </a:p>
          <a:p>
            <a:pPr marL="0" indent="0" algn="ctr">
              <a:buNone/>
            </a:pPr>
            <a:endParaRPr lang="en-GB" sz="5400" dirty="0">
              <a:latin typeface="XCCW Joined 7a" pitchFamily="66" charset="0"/>
            </a:endParaRPr>
          </a:p>
        </p:txBody>
      </p:sp>
      <p:pic>
        <p:nvPicPr>
          <p:cNvPr id="1026" name="Picture 2" descr="Image result for candle imag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62" y="2096852"/>
            <a:ext cx="3994447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:\LOGO St Philips 201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821" y="5157192"/>
            <a:ext cx="1503437" cy="1359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ow to protect yourself online. -">
            <a:extLst>
              <a:ext uri="{FF2B5EF4-FFF2-40B4-BE49-F238E27FC236}">
                <a16:creationId xmlns:a16="http://schemas.microsoft.com/office/drawing/2014/main" id="{FA0E40F4-F906-4D30-84DD-43ED964AE0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403"/>
          <a:stretch/>
        </p:blipFill>
        <p:spPr bwMode="auto">
          <a:xfrm>
            <a:off x="4860033" y="2124659"/>
            <a:ext cx="4051988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273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323528" y="753480"/>
            <a:ext cx="8640960" cy="314590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latin typeface="XCCW Joined 7a" pitchFamily="66" charset="0"/>
              </a:rPr>
              <a:t>The Lord is here </a:t>
            </a:r>
          </a:p>
          <a:p>
            <a:pPr algn="ctr"/>
            <a:endParaRPr lang="en-GB" sz="5400" dirty="0">
              <a:latin typeface="XCCW Joined 7a" pitchFamily="66" charset="0"/>
            </a:endParaRPr>
          </a:p>
          <a:p>
            <a:pPr marL="0" indent="0" algn="ctr">
              <a:buNone/>
            </a:pPr>
            <a:endParaRPr lang="en-GB" sz="5400" dirty="0">
              <a:latin typeface="XCCW Joined 7a" pitchFamily="66" charset="0"/>
            </a:endParaRPr>
          </a:p>
          <a:p>
            <a:pPr marL="0" indent="0" algn="ctr">
              <a:buNone/>
            </a:pPr>
            <a:endParaRPr lang="en-GB" sz="5400" dirty="0">
              <a:latin typeface="XCCW Joined 7a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XCCW Joined 7a" pitchFamily="66" charset="0"/>
              </a:rPr>
              <a:t>His Spirit is with us </a:t>
            </a:r>
          </a:p>
        </p:txBody>
      </p:sp>
      <p:pic>
        <p:nvPicPr>
          <p:cNvPr id="2050" name="Picture 2" descr="Image result for trinity symb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000" y="2326432"/>
            <a:ext cx="1918438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038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urple rectangle on a black background&#10;&#10;Description automatically generated">
            <a:extLst>
              <a:ext uri="{FF2B5EF4-FFF2-40B4-BE49-F238E27FC236}">
                <a16:creationId xmlns:a16="http://schemas.microsoft.com/office/drawing/2014/main" id="{034C2823-66E7-70A1-A87A-7DCABCD5A5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E5A093B-A949-0653-85E0-525C0E3CBC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Safer </a:t>
            </a:r>
            <a:r>
              <a:rPr lang="en-US" dirty="0">
                <a:latin typeface="BBC Reith Sans" panose="020B0603020204020204" pitchFamily="34" charset="0"/>
                <a:ea typeface="BBC Reith Sans" panose="020B0603020204020204" pitchFamily="34" charset="0"/>
                <a:cs typeface="BBC Reith Sans" panose="020B0603020204020204" pitchFamily="34" charset="0"/>
              </a:rPr>
              <a:t>Internet</a:t>
            </a:r>
            <a:r>
              <a:rPr lang="en-US" dirty="0"/>
              <a:t> Day </a:t>
            </a:r>
            <a:br>
              <a:rPr lang="en-US" dirty="0"/>
            </a:br>
            <a:br>
              <a:rPr lang="en-US" dirty="0"/>
            </a:br>
            <a:r>
              <a:rPr lang="en-US" dirty="0"/>
              <a:t>Is it too good to be true?</a:t>
            </a:r>
          </a:p>
        </p:txBody>
      </p:sp>
      <p:pic>
        <p:nvPicPr>
          <p:cNvPr id="3074" name="Picture 2" descr="Safer Internet Day 2024 | Pebble Brook Primary School">
            <a:extLst>
              <a:ext uri="{FF2B5EF4-FFF2-40B4-BE49-F238E27FC236}">
                <a16:creationId xmlns:a16="http://schemas.microsoft.com/office/drawing/2014/main" id="{631FEA23-AE82-476C-B816-719CD320CA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08" y="4221088"/>
            <a:ext cx="4286250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66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A1D6B-C8EB-4984-83EF-611F73A1C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548680"/>
            <a:ext cx="8229600" cy="1143000"/>
          </a:xfrm>
        </p:spPr>
        <p:txBody>
          <a:bodyPr>
            <a:noAutofit/>
          </a:bodyPr>
          <a:lstStyle/>
          <a:p>
            <a:r>
              <a:rPr lang="en-GB" b="1" dirty="0"/>
              <a:t>Who enjoys going online? What do you enjoy most about it?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9A57B9C-DC83-4B7A-938C-5FC6966724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Phone Clipart Images - Free Download on Freepik">
            <a:extLst>
              <a:ext uri="{FF2B5EF4-FFF2-40B4-BE49-F238E27FC236}">
                <a16:creationId xmlns:a16="http://schemas.microsoft.com/office/drawing/2014/main" id="{CF292E0A-32F2-4EA8-AA87-52ED16F02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2" y="2183325"/>
            <a:ext cx="4133453" cy="413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omputer Clipart Stock Illustrations – 64,918 Computer ...">
            <a:extLst>
              <a:ext uri="{FF2B5EF4-FFF2-40B4-BE49-F238E27FC236}">
                <a16:creationId xmlns:a16="http://schemas.microsoft.com/office/drawing/2014/main" id="{35EFA804-7F8D-437A-A574-3E84BBB766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952" y="2183325"/>
            <a:ext cx="4419208" cy="4125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1872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9E036-0DC6-4BB3-BB62-1AB4BD8DE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GOING ONLINE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672C4F-0E03-4ABC-AB49-DB3D7CDBF3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417638"/>
            <a:ext cx="4040188" cy="63976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GB" sz="3600" dirty="0">
                <a:highlight>
                  <a:srgbClr val="FFFF00"/>
                </a:highlight>
              </a:rPr>
              <a:t>Enjoy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12BFB2-3662-461B-B01D-3185617A61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" y="2707482"/>
            <a:ext cx="4040188" cy="3951288"/>
          </a:xfrm>
        </p:spPr>
        <p:txBody>
          <a:bodyPr>
            <a:normAutofit/>
          </a:bodyPr>
          <a:lstStyle/>
          <a:p>
            <a:r>
              <a:rPr lang="en-GB" dirty="0"/>
              <a:t>Connect with friends that are far away </a:t>
            </a:r>
          </a:p>
          <a:p>
            <a:r>
              <a:rPr lang="en-GB" dirty="0"/>
              <a:t>Learning opportunities </a:t>
            </a:r>
          </a:p>
          <a:p>
            <a:r>
              <a:rPr lang="en-GB" dirty="0"/>
              <a:t>Enjoyable </a:t>
            </a:r>
          </a:p>
          <a:p>
            <a:r>
              <a:rPr lang="en-GB" dirty="0"/>
              <a:t>Finding information </a:t>
            </a:r>
          </a:p>
          <a:p>
            <a:r>
              <a:rPr lang="en-GB" dirty="0"/>
              <a:t>Entertainment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FC2A6E-CCD5-47E9-96B2-DF7E6D100F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75323" y="1417638"/>
            <a:ext cx="4041775" cy="63976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GB" sz="4000" dirty="0">
                <a:highlight>
                  <a:srgbClr val="FF00FF"/>
                </a:highlight>
              </a:rPr>
              <a:t>Don’t enjoy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C4410B-3CDD-4A2A-9408-C12A8C0D5E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45025" y="2707482"/>
            <a:ext cx="4041775" cy="3951288"/>
          </a:xfrm>
        </p:spPr>
        <p:txBody>
          <a:bodyPr>
            <a:normAutofit/>
          </a:bodyPr>
          <a:lstStyle/>
          <a:p>
            <a:r>
              <a:rPr lang="en-GB" dirty="0"/>
              <a:t>Find things that may scare you </a:t>
            </a:r>
            <a:endParaRPr lang="en-GB" sz="3500" dirty="0"/>
          </a:p>
          <a:p>
            <a:r>
              <a:rPr lang="en-GB" dirty="0"/>
              <a:t>You could be scammed</a:t>
            </a:r>
          </a:p>
          <a:p>
            <a:r>
              <a:rPr lang="en-GB" dirty="0"/>
              <a:t>Getting hacked and losing your information </a:t>
            </a:r>
          </a:p>
          <a:p>
            <a:r>
              <a:rPr lang="en-GB" dirty="0"/>
              <a:t>Make your eyes hurt from too much screen time </a:t>
            </a:r>
          </a:p>
          <a:p>
            <a:r>
              <a:rPr lang="en-GB" dirty="0"/>
              <a:t>Cyberbullying</a:t>
            </a:r>
          </a:p>
          <a:p>
            <a:r>
              <a:rPr lang="en-GB" dirty="0"/>
              <a:t>Fake news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044B175-7AC3-456D-BF35-C462BFF2D8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872" y="1435223"/>
            <a:ext cx="1780591" cy="1006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314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FCB1327-3CDC-41E2-8298-A28A90EC83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0" y="692696"/>
            <a:ext cx="7772400" cy="4536504"/>
          </a:xfrm>
        </p:spPr>
        <p:txBody>
          <a:bodyPr>
            <a:noAutofit/>
          </a:bodyPr>
          <a:lstStyle/>
          <a:p>
            <a:r>
              <a:rPr lang="en-GB" sz="4800" b="1" dirty="0">
                <a:solidFill>
                  <a:srgbClr val="002060"/>
                </a:solidFill>
              </a:rPr>
              <a:t>The internet is very useful but it is an unsafe place if we don’t know how to use it </a:t>
            </a:r>
          </a:p>
        </p:txBody>
      </p:sp>
      <p:pic>
        <p:nvPicPr>
          <p:cNvPr id="4098" name="Picture 2" descr="The Dangers of the Internet">
            <a:extLst>
              <a:ext uri="{FF2B5EF4-FFF2-40B4-BE49-F238E27FC236}">
                <a16:creationId xmlns:a16="http://schemas.microsoft.com/office/drawing/2014/main" id="{FB34C5CA-7C38-4458-B6D2-6F3661352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646" y="3356992"/>
            <a:ext cx="5246291" cy="2951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20534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een and white background&#10;&#10;Description automatically generated">
            <a:extLst>
              <a:ext uri="{FF2B5EF4-FFF2-40B4-BE49-F238E27FC236}">
                <a16:creationId xmlns:a16="http://schemas.microsoft.com/office/drawing/2014/main" id="{B561BAD3-5F2B-595B-C50F-0F67244200C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5682" cy="5142555"/>
          </a:xfrm>
          <a:prstGeom prst="rect">
            <a:avLst/>
          </a:prstGeom>
        </p:spPr>
      </p:pic>
      <p:pic>
        <p:nvPicPr>
          <p:cNvPr id="7" name="Picture 6" descr="A black rectangle with white text&#10;&#10;Description automatically generated">
            <a:extLst>
              <a:ext uri="{FF2B5EF4-FFF2-40B4-BE49-F238E27FC236}">
                <a16:creationId xmlns:a16="http://schemas.microsoft.com/office/drawing/2014/main" id="{5D0145C3-C3A0-190A-70EA-5C57BA288F6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4000" cy="5141609"/>
          </a:xfrm>
          <a:prstGeom prst="rect">
            <a:avLst/>
          </a:prstGeom>
        </p:spPr>
      </p:pic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84B16E6D-3BBD-0326-7E8C-7B7D731ECC9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3999" cy="5141609"/>
          </a:xfrm>
          <a:prstGeom prst="rect">
            <a:avLst/>
          </a:prstGeom>
        </p:spPr>
      </p:pic>
      <p:pic>
        <p:nvPicPr>
          <p:cNvPr id="11" name="Picture 10" descr="A black screen with orange and white text&#10;&#10;Description automatically generated">
            <a:extLst>
              <a:ext uri="{FF2B5EF4-FFF2-40B4-BE49-F238E27FC236}">
                <a16:creationId xmlns:a16="http://schemas.microsoft.com/office/drawing/2014/main" id="{474C52E3-97D8-BC59-6403-1D657B107E2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4000" cy="5141609"/>
          </a:xfrm>
          <a:prstGeom prst="rect">
            <a:avLst/>
          </a:prstGeom>
        </p:spPr>
      </p:pic>
      <p:pic>
        <p:nvPicPr>
          <p:cNvPr id="13" name="Picture 12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9FAA05C6-E412-05CE-E6FE-59FDA663B81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5682" cy="5142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037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08744A-F35F-B0F1-E3E0-F4AE21829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white wavy lines&#10;&#10;Description automatically generated">
            <a:extLst>
              <a:ext uri="{FF2B5EF4-FFF2-40B4-BE49-F238E27FC236}">
                <a16:creationId xmlns:a16="http://schemas.microsoft.com/office/drawing/2014/main" id="{AD38BED4-F664-D6D0-6482-1DB466ACDF6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5682" cy="514255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E05386A2-EC6F-90B4-13E1-E9077ECACE0B}"/>
              </a:ext>
            </a:extLst>
          </p:cNvPr>
          <p:cNvGrpSpPr/>
          <p:nvPr/>
        </p:nvGrpSpPr>
        <p:grpSpPr>
          <a:xfrm>
            <a:off x="1697525" y="1889345"/>
            <a:ext cx="5778374" cy="2865422"/>
            <a:chOff x="2263366" y="1376126"/>
            <a:chExt cx="7704499" cy="3820563"/>
          </a:xfrm>
        </p:grpSpPr>
        <p:pic>
          <p:nvPicPr>
            <p:cNvPr id="5" name="Picture 4" descr="A screen shot of a computer&#10;&#10;Description automatically generated">
              <a:extLst>
                <a:ext uri="{FF2B5EF4-FFF2-40B4-BE49-F238E27FC236}">
                  <a16:creationId xmlns:a16="http://schemas.microsoft.com/office/drawing/2014/main" id="{F008960A-156C-E888-3FE8-3CDDF5DD83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263366" y="1376126"/>
              <a:ext cx="7704499" cy="3820563"/>
            </a:xfrm>
            <a:prstGeom prst="rect">
              <a:avLst/>
            </a:prstGeom>
          </p:spPr>
        </p:pic>
        <p:pic>
          <p:nvPicPr>
            <p:cNvPr id="9" name="Picture 8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CAE9F97B-75C0-A16E-5F7D-3E929BB610F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453489" y="2127564"/>
              <a:ext cx="7342362" cy="28790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1879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470A4E-E8F9-8C08-1665-A539D0D6DE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white wavy pattern&#10;&#10;Description automatically generated">
            <a:extLst>
              <a:ext uri="{FF2B5EF4-FFF2-40B4-BE49-F238E27FC236}">
                <a16:creationId xmlns:a16="http://schemas.microsoft.com/office/drawing/2014/main" id="{817EC974-EB00-283E-15AD-DF29F5B3E41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5682" cy="514255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A7E1BE07-3562-0504-CF44-665C54AA58AE}"/>
              </a:ext>
            </a:extLst>
          </p:cNvPr>
          <p:cNvGrpSpPr/>
          <p:nvPr/>
        </p:nvGrpSpPr>
        <p:grpSpPr>
          <a:xfrm>
            <a:off x="-1" y="858195"/>
            <a:ext cx="9144001" cy="5141610"/>
            <a:chOff x="-1" y="1260"/>
            <a:chExt cx="12192001" cy="6855480"/>
          </a:xfrm>
        </p:grpSpPr>
        <p:pic>
          <p:nvPicPr>
            <p:cNvPr id="5" name="Picture 4" descr="A white rectangular frame with black border&#10;&#10;Description automatically generated">
              <a:extLst>
                <a:ext uri="{FF2B5EF4-FFF2-40B4-BE49-F238E27FC236}">
                  <a16:creationId xmlns:a16="http://schemas.microsoft.com/office/drawing/2014/main" id="{3A8BD9D6-F10E-751A-B87D-2401B8ECE1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" y="1260"/>
              <a:ext cx="12192001" cy="6855480"/>
            </a:xfrm>
            <a:prstGeom prst="rect">
              <a:avLst/>
            </a:prstGeom>
          </p:spPr>
        </p:pic>
        <p:pic>
          <p:nvPicPr>
            <p:cNvPr id="7" name="Picture 6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9D36C351-4C82-84BA-6224-2B84C5D688C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88062" y="1122630"/>
              <a:ext cx="10836999" cy="518763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6269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5220F5-996A-6F02-D120-19175E1912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white grid&#10;&#10;Description automatically generated">
            <a:extLst>
              <a:ext uri="{FF2B5EF4-FFF2-40B4-BE49-F238E27FC236}">
                <a16:creationId xmlns:a16="http://schemas.microsoft.com/office/drawing/2014/main" id="{1553DB76-6BB4-A7D6-D710-ABE15E8AB76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5682" cy="5142555"/>
          </a:xfrm>
          <a:prstGeom prst="rect">
            <a:avLst/>
          </a:prstGeom>
        </p:spPr>
      </p:pic>
      <p:pic>
        <p:nvPicPr>
          <p:cNvPr id="5" name="Picture 4" descr="A screen shot of a computer screen&#10;&#10;Description automatically generated">
            <a:extLst>
              <a:ext uri="{FF2B5EF4-FFF2-40B4-BE49-F238E27FC236}">
                <a16:creationId xmlns:a16="http://schemas.microsoft.com/office/drawing/2014/main" id="{D21E63BE-4DD1-FFF8-2A63-6650C8B5BAE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5682" cy="5142555"/>
          </a:xfrm>
          <a:prstGeom prst="rect">
            <a:avLst/>
          </a:prstGeom>
        </p:spPr>
      </p:pic>
      <p:pic>
        <p:nvPicPr>
          <p:cNvPr id="7" name="Picture 6" descr="A black screen with text on it&#10;&#10;Description automatically generated">
            <a:extLst>
              <a:ext uri="{FF2B5EF4-FFF2-40B4-BE49-F238E27FC236}">
                <a16:creationId xmlns:a16="http://schemas.microsoft.com/office/drawing/2014/main" id="{CE4C2B86-760C-3A67-87CA-AB1BDB40788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6048" y="4639334"/>
            <a:ext cx="8120958" cy="699381"/>
          </a:xfrm>
          <a:prstGeom prst="rect">
            <a:avLst/>
          </a:prstGeom>
        </p:spPr>
      </p:pic>
      <p:pic>
        <p:nvPicPr>
          <p:cNvPr id="2" name="Picture 1" descr="A black screen with text on it&#10;&#10;Description automatically generated">
            <a:extLst>
              <a:ext uri="{FF2B5EF4-FFF2-40B4-BE49-F238E27FC236}">
                <a16:creationId xmlns:a16="http://schemas.microsoft.com/office/drawing/2014/main" id="{589B4B96-5F14-8666-3F0E-643CCA2ED41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6047" y="3770203"/>
            <a:ext cx="8111906" cy="869132"/>
          </a:xfrm>
          <a:prstGeom prst="rect">
            <a:avLst/>
          </a:prstGeom>
        </p:spPr>
      </p:pic>
      <p:pic>
        <p:nvPicPr>
          <p:cNvPr id="4" name="Picture 3" descr="A black screen with text on it&#10;&#10;Description automatically generated">
            <a:extLst>
              <a:ext uri="{FF2B5EF4-FFF2-40B4-BE49-F238E27FC236}">
                <a16:creationId xmlns:a16="http://schemas.microsoft.com/office/drawing/2014/main" id="{633AAEB6-5BD0-626A-B759-25533B5C2A2F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6994" y="2812797"/>
            <a:ext cx="8120959" cy="957406"/>
          </a:xfrm>
          <a:prstGeom prst="rect">
            <a:avLst/>
          </a:prstGeom>
        </p:spPr>
      </p:pic>
      <p:pic>
        <p:nvPicPr>
          <p:cNvPr id="6" name="Picture 5" descr="A black screen with text on it&#10;&#10;Description automatically generated">
            <a:extLst>
              <a:ext uri="{FF2B5EF4-FFF2-40B4-BE49-F238E27FC236}">
                <a16:creationId xmlns:a16="http://schemas.microsoft.com/office/drawing/2014/main" id="{47BB49F0-3D4C-6CEC-DDC4-FA7B67C2FF01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6048" y="1936875"/>
            <a:ext cx="8120959" cy="875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2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FA3BF7-02E7-D04D-2284-45BB356AC1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white grid&#10;&#10;Description automatically generated">
            <a:extLst>
              <a:ext uri="{FF2B5EF4-FFF2-40B4-BE49-F238E27FC236}">
                <a16:creationId xmlns:a16="http://schemas.microsoft.com/office/drawing/2014/main" id="{5553F19B-150E-8838-200B-84981D707C9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5682" cy="514255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B50D8368-9475-2DE1-251C-B39617983012}"/>
              </a:ext>
            </a:extLst>
          </p:cNvPr>
          <p:cNvGrpSpPr/>
          <p:nvPr/>
        </p:nvGrpSpPr>
        <p:grpSpPr>
          <a:xfrm>
            <a:off x="1684867" y="1881717"/>
            <a:ext cx="5774267" cy="2878667"/>
            <a:chOff x="2246490" y="1365956"/>
            <a:chExt cx="7699022" cy="3838222"/>
          </a:xfrm>
        </p:grpSpPr>
        <p:pic>
          <p:nvPicPr>
            <p:cNvPr id="5" name="Picture 4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E3F99022-8693-70F2-D452-81E9CF89D9D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246490" y="1365956"/>
              <a:ext cx="7699022" cy="3838222"/>
            </a:xfrm>
            <a:prstGeom prst="rect">
              <a:avLst/>
            </a:prstGeom>
          </p:spPr>
        </p:pic>
        <p:pic>
          <p:nvPicPr>
            <p:cNvPr id="7" name="Picture 6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2F171C24-BF0C-DCE6-7CE5-6A8A11969E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449689" y="2133600"/>
              <a:ext cx="7303911" cy="2844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0723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ED66EE-F96C-366D-B7ED-1F40E4355B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white grid&#10;&#10;Description automatically generated">
            <a:extLst>
              <a:ext uri="{FF2B5EF4-FFF2-40B4-BE49-F238E27FC236}">
                <a16:creationId xmlns:a16="http://schemas.microsoft.com/office/drawing/2014/main" id="{9BEFDA32-CC9A-DFF6-7024-3BA8F239B4E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858195"/>
            <a:ext cx="9145681" cy="5142555"/>
          </a:xfrm>
          <a:prstGeom prst="rect">
            <a:avLst/>
          </a:prstGeom>
        </p:spPr>
      </p:pic>
      <p:pic>
        <p:nvPicPr>
          <p:cNvPr id="5" name="Picture 4" descr="A black and white rectangle with a white background&#10;&#10;Description automatically generated">
            <a:extLst>
              <a:ext uri="{FF2B5EF4-FFF2-40B4-BE49-F238E27FC236}">
                <a16:creationId xmlns:a16="http://schemas.microsoft.com/office/drawing/2014/main" id="{4976AA09-3570-2B93-0B1E-D85A51CC2A8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5682" cy="5142555"/>
          </a:xfrm>
          <a:prstGeom prst="rect">
            <a:avLst/>
          </a:prstGeom>
        </p:spPr>
      </p:pic>
      <p:pic>
        <p:nvPicPr>
          <p:cNvPr id="7" name="Picture 6" descr="A white rectangular object with black text&#10;&#10;Description automatically generated">
            <a:extLst>
              <a:ext uri="{FF2B5EF4-FFF2-40B4-BE49-F238E27FC236}">
                <a16:creationId xmlns:a16="http://schemas.microsoft.com/office/drawing/2014/main" id="{AB796889-B077-584B-A08A-7582B8BE3C5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42995" y="858195"/>
            <a:ext cx="737887" cy="2377653"/>
          </a:xfrm>
          <a:prstGeom prst="rect">
            <a:avLst/>
          </a:prstGeom>
        </p:spPr>
      </p:pic>
      <p:pic>
        <p:nvPicPr>
          <p:cNvPr id="9" name="Picture 8" descr="A green and blue fish&#10;&#10;Description automatically generated">
            <a:extLst>
              <a:ext uri="{FF2B5EF4-FFF2-40B4-BE49-F238E27FC236}">
                <a16:creationId xmlns:a16="http://schemas.microsoft.com/office/drawing/2014/main" id="{15F28695-205B-6A17-40D6-A22649D6D85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16615" y="3050152"/>
            <a:ext cx="1979271" cy="1366313"/>
          </a:xfrm>
          <a:prstGeom prst="rect">
            <a:avLst/>
          </a:prstGeom>
        </p:spPr>
      </p:pic>
      <p:pic>
        <p:nvPicPr>
          <p:cNvPr id="10" name="Picture 9" descr="A fish on a black background&#10;&#10;Description automatically generated">
            <a:extLst>
              <a:ext uri="{FF2B5EF4-FFF2-40B4-BE49-F238E27FC236}">
                <a16:creationId xmlns:a16="http://schemas.microsoft.com/office/drawing/2014/main" id="{731E4012-DD58-7E15-F678-A873E74FCC4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42995" y="3904286"/>
            <a:ext cx="3142527" cy="1241385"/>
          </a:xfrm>
          <a:prstGeom prst="rect">
            <a:avLst/>
          </a:prstGeom>
        </p:spPr>
      </p:pic>
      <p:pic>
        <p:nvPicPr>
          <p:cNvPr id="2" name="Picture 1" descr="A white rectangular object with black text&#10;&#10;Description automatically generated">
            <a:extLst>
              <a:ext uri="{FF2B5EF4-FFF2-40B4-BE49-F238E27FC236}">
                <a16:creationId xmlns:a16="http://schemas.microsoft.com/office/drawing/2014/main" id="{716CFEFB-6C06-8218-7627-CB7C0D94081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79171" y="1674210"/>
            <a:ext cx="4263823" cy="2377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628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87917 " pathEditMode="relative" ptsTypes="AA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87917 " pathEditMode="relative" ptsTypes="AA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E7D644-0B63-2DB6-D22B-EA1A54F3AB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white background&#10;&#10;Description automatically generated">
            <a:extLst>
              <a:ext uri="{FF2B5EF4-FFF2-40B4-BE49-F238E27FC236}">
                <a16:creationId xmlns:a16="http://schemas.microsoft.com/office/drawing/2014/main" id="{F1F41CBC-653F-F411-9441-E00BE1B705A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4000" cy="5141609"/>
          </a:xfrm>
          <a:prstGeom prst="rect">
            <a:avLst/>
          </a:prstGeom>
        </p:spPr>
      </p:pic>
      <p:pic>
        <p:nvPicPr>
          <p:cNvPr id="5" name="Picture 4" descr="A black and white rectangle with a white background&#10;&#10;Description automatically generated">
            <a:extLst>
              <a:ext uri="{FF2B5EF4-FFF2-40B4-BE49-F238E27FC236}">
                <a16:creationId xmlns:a16="http://schemas.microsoft.com/office/drawing/2014/main" id="{7977FAAD-1B9D-37A1-BC1C-5A37B6540D1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5682" cy="5142555"/>
          </a:xfrm>
          <a:prstGeom prst="rect">
            <a:avLst/>
          </a:prstGeom>
        </p:spPr>
      </p:pic>
      <p:pic>
        <p:nvPicPr>
          <p:cNvPr id="7" name="Picture 6" descr="A white rectangular object with black text&#10;&#10;Description automatically generated">
            <a:extLst>
              <a:ext uri="{FF2B5EF4-FFF2-40B4-BE49-F238E27FC236}">
                <a16:creationId xmlns:a16="http://schemas.microsoft.com/office/drawing/2014/main" id="{C1076474-CFB7-76C3-8F5C-A50CAE1FECE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3000" y="1703916"/>
            <a:ext cx="4240118" cy="2362201"/>
          </a:xfrm>
          <a:prstGeom prst="rect">
            <a:avLst/>
          </a:prstGeom>
        </p:spPr>
      </p:pic>
      <p:pic>
        <p:nvPicPr>
          <p:cNvPr id="8" name="Picture 7" descr="A white and yellow envelopes on a black background&#10;&#10;Description automatically generated">
            <a:extLst>
              <a:ext uri="{FF2B5EF4-FFF2-40B4-BE49-F238E27FC236}">
                <a16:creationId xmlns:a16="http://schemas.microsoft.com/office/drawing/2014/main" id="{B3EF451F-4CE1-5642-885F-501A067D669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84534" y="2765089"/>
            <a:ext cx="728133" cy="864995"/>
          </a:xfrm>
          <a:prstGeom prst="rect">
            <a:avLst/>
          </a:prstGeom>
        </p:spPr>
      </p:pic>
      <p:pic>
        <p:nvPicPr>
          <p:cNvPr id="9" name="Picture 8" descr="A fish on a black background&#10;&#10;Description automatically generated">
            <a:extLst>
              <a:ext uri="{FF2B5EF4-FFF2-40B4-BE49-F238E27FC236}">
                <a16:creationId xmlns:a16="http://schemas.microsoft.com/office/drawing/2014/main" id="{CF1BE60A-B25E-0E3D-FDA1-F4C86EB585E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84799" y="3862917"/>
            <a:ext cx="3200401" cy="1244600"/>
          </a:xfrm>
          <a:prstGeom prst="rect">
            <a:avLst/>
          </a:prstGeom>
        </p:spPr>
      </p:pic>
      <p:pic>
        <p:nvPicPr>
          <p:cNvPr id="2" name="Picture 1" descr="A white and yellow envelopes on a black background&#10;&#10;Description automatically generated">
            <a:extLst>
              <a:ext uri="{FF2B5EF4-FFF2-40B4-BE49-F238E27FC236}">
                <a16:creationId xmlns:a16="http://schemas.microsoft.com/office/drawing/2014/main" id="{56FD4332-21BB-6DFA-F80F-F1898138B060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934" y="2102796"/>
            <a:ext cx="990600" cy="1125122"/>
          </a:xfrm>
          <a:prstGeom prst="rect">
            <a:avLst/>
          </a:prstGeom>
        </p:spPr>
      </p:pic>
      <p:pic>
        <p:nvPicPr>
          <p:cNvPr id="4" name="Picture 3" descr="A white and yellow envelopes on a black background&#10;&#10;Description automatically generated">
            <a:extLst>
              <a:ext uri="{FF2B5EF4-FFF2-40B4-BE49-F238E27FC236}">
                <a16:creationId xmlns:a16="http://schemas.microsoft.com/office/drawing/2014/main" id="{F925CB3F-B8FC-7F47-4FBD-B00EF60B17E0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03334" y="2995083"/>
            <a:ext cx="990600" cy="86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97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8E7552-4A90-754F-53C5-8108E2121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white grid&#10;&#10;Description automatically generated">
            <a:extLst>
              <a:ext uri="{FF2B5EF4-FFF2-40B4-BE49-F238E27FC236}">
                <a16:creationId xmlns:a16="http://schemas.microsoft.com/office/drawing/2014/main" id="{9630008B-8721-EF57-2C26-498329136E3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5682" cy="5142555"/>
          </a:xfrm>
          <a:prstGeom prst="rect">
            <a:avLst/>
          </a:prstGeom>
        </p:spPr>
      </p:pic>
      <p:pic>
        <p:nvPicPr>
          <p:cNvPr id="5" name="Picture 4" descr="A black and white rectangle with a white background&#10;&#10;Description automatically generated">
            <a:extLst>
              <a:ext uri="{FF2B5EF4-FFF2-40B4-BE49-F238E27FC236}">
                <a16:creationId xmlns:a16="http://schemas.microsoft.com/office/drawing/2014/main" id="{580F608C-A46C-18DB-7085-F60620D64CC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5682" cy="5142555"/>
          </a:xfrm>
          <a:prstGeom prst="rect">
            <a:avLst/>
          </a:prstGeom>
        </p:spPr>
      </p:pic>
      <p:pic>
        <p:nvPicPr>
          <p:cNvPr id="10" name="Picture 9" descr="A fish on a black background&#10;&#10;Description automatically generated">
            <a:extLst>
              <a:ext uri="{FF2B5EF4-FFF2-40B4-BE49-F238E27FC236}">
                <a16:creationId xmlns:a16="http://schemas.microsoft.com/office/drawing/2014/main" id="{9BF442DD-8DCE-BE60-976B-15AEF429AAA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01733" y="3868544"/>
            <a:ext cx="3183467" cy="1255906"/>
          </a:xfrm>
          <a:prstGeom prst="rect">
            <a:avLst/>
          </a:prstGeom>
        </p:spPr>
      </p:pic>
      <p:pic>
        <p:nvPicPr>
          <p:cNvPr id="8" name="Picture 7" descr="A white and yellow envelopes on a black background&#10;&#10;Description automatically generated">
            <a:extLst>
              <a:ext uri="{FF2B5EF4-FFF2-40B4-BE49-F238E27FC236}">
                <a16:creationId xmlns:a16="http://schemas.microsoft.com/office/drawing/2014/main" id="{48BA84EA-4119-188E-633C-87265C5EBA3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84534" y="2773555"/>
            <a:ext cx="728133" cy="864995"/>
          </a:xfrm>
          <a:prstGeom prst="rect">
            <a:avLst/>
          </a:prstGeom>
        </p:spPr>
      </p:pic>
      <p:pic>
        <p:nvPicPr>
          <p:cNvPr id="11" name="Picture 10" descr="A white and yellow envelopes on a black background&#10;&#10;Description automatically generated">
            <a:extLst>
              <a:ext uri="{FF2B5EF4-FFF2-40B4-BE49-F238E27FC236}">
                <a16:creationId xmlns:a16="http://schemas.microsoft.com/office/drawing/2014/main" id="{88C6CA49-192B-15E1-B015-5791C800B26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934" y="2111263"/>
            <a:ext cx="990600" cy="1125122"/>
          </a:xfrm>
          <a:prstGeom prst="rect">
            <a:avLst/>
          </a:prstGeom>
        </p:spPr>
      </p:pic>
      <p:pic>
        <p:nvPicPr>
          <p:cNvPr id="12" name="Picture 11" descr="A white and yellow envelopes on a black background&#10;&#10;Description automatically generated">
            <a:extLst>
              <a:ext uri="{FF2B5EF4-FFF2-40B4-BE49-F238E27FC236}">
                <a16:creationId xmlns:a16="http://schemas.microsoft.com/office/drawing/2014/main" id="{A78B7FA8-5949-BB14-6E58-74AE5C86E81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03334" y="3003550"/>
            <a:ext cx="990600" cy="864995"/>
          </a:xfrm>
          <a:prstGeom prst="rect">
            <a:avLst/>
          </a:prstGeom>
        </p:spPr>
      </p:pic>
      <p:pic>
        <p:nvPicPr>
          <p:cNvPr id="13" name="Picture 12" descr="A white rectangular speech bubble with black text&#10;&#10;Description automatically generated">
            <a:extLst>
              <a:ext uri="{FF2B5EF4-FFF2-40B4-BE49-F238E27FC236}">
                <a16:creationId xmlns:a16="http://schemas.microsoft.com/office/drawing/2014/main" id="{DE0C5BC5-58E1-F524-FEF8-19AE694F431C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03334" y="865243"/>
            <a:ext cx="550334" cy="2371142"/>
          </a:xfrm>
          <a:prstGeom prst="rect">
            <a:avLst/>
          </a:prstGeom>
        </p:spPr>
      </p:pic>
      <p:pic>
        <p:nvPicPr>
          <p:cNvPr id="14" name="Picture 13" descr="A white rectangular speech bubble with black text&#10;&#10;Description automatically generated">
            <a:extLst>
              <a:ext uri="{FF2B5EF4-FFF2-40B4-BE49-F238E27FC236}">
                <a16:creationId xmlns:a16="http://schemas.microsoft.com/office/drawing/2014/main" id="{967400E9-F790-3525-F520-09BF19F4AF55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31001" y="858195"/>
            <a:ext cx="550333" cy="1556922"/>
          </a:xfrm>
          <a:prstGeom prst="rect">
            <a:avLst/>
          </a:prstGeom>
        </p:spPr>
      </p:pic>
      <p:pic>
        <p:nvPicPr>
          <p:cNvPr id="15" name="Picture 14" descr="A white rectangular speech bubble with black text&#10;&#10;Description automatically generated">
            <a:extLst>
              <a:ext uri="{FF2B5EF4-FFF2-40B4-BE49-F238E27FC236}">
                <a16:creationId xmlns:a16="http://schemas.microsoft.com/office/drawing/2014/main" id="{7F7B4A0E-6FF0-9277-C47E-A59C2B98F9B4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84534" y="858195"/>
            <a:ext cx="728133" cy="2145355"/>
          </a:xfrm>
          <a:prstGeom prst="rect">
            <a:avLst/>
          </a:prstGeom>
        </p:spPr>
      </p:pic>
      <p:pic>
        <p:nvPicPr>
          <p:cNvPr id="16" name="Picture 15" descr="A white rectangular speech bubble with black text&#10;&#10;Description automatically generated">
            <a:extLst>
              <a:ext uri="{FF2B5EF4-FFF2-40B4-BE49-F238E27FC236}">
                <a16:creationId xmlns:a16="http://schemas.microsoft.com/office/drawing/2014/main" id="{A3C91A3D-F770-4F09-4814-0AE58AFB1EA1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5333" y="1720850"/>
            <a:ext cx="4214719" cy="2371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36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65857 " pathEditMode="relative" ptsTypes="AA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65857 " pathEditMode="relative" ptsTypes="AA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47777 " pathEditMode="relative" ptsTypes="AA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47777 " pathEditMode="relative" ptsTypes="AA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60741 " pathEditMode="relative" ptsTypes="AA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60741 " pathEditMode="relative" ptsTypes="AA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D78056-CE92-2BCA-4BCC-AAC2B1FB6B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white grid&#10;&#10;Description automatically generated">
            <a:extLst>
              <a:ext uri="{FF2B5EF4-FFF2-40B4-BE49-F238E27FC236}">
                <a16:creationId xmlns:a16="http://schemas.microsoft.com/office/drawing/2014/main" id="{92F1D4B6-3B30-47A8-B525-249C14F2F4F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5682" cy="514255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0C742D8F-0167-23EF-2BD4-8FB29A9E3821}"/>
              </a:ext>
            </a:extLst>
          </p:cNvPr>
          <p:cNvGrpSpPr/>
          <p:nvPr/>
        </p:nvGrpSpPr>
        <p:grpSpPr>
          <a:xfrm>
            <a:off x="1701800" y="1915583"/>
            <a:ext cx="5757334" cy="2819400"/>
            <a:chOff x="2269066" y="1411111"/>
            <a:chExt cx="7676445" cy="3759200"/>
          </a:xfrm>
        </p:grpSpPr>
        <p:pic>
          <p:nvPicPr>
            <p:cNvPr id="5" name="Picture 4" descr="A purple and orange rectangular object&#10;&#10;Description automatically generated">
              <a:extLst>
                <a:ext uri="{FF2B5EF4-FFF2-40B4-BE49-F238E27FC236}">
                  <a16:creationId xmlns:a16="http://schemas.microsoft.com/office/drawing/2014/main" id="{157199A2-79B8-FD71-0F07-7326706003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269066" y="1411111"/>
              <a:ext cx="7676445" cy="3759200"/>
            </a:xfrm>
            <a:prstGeom prst="rect">
              <a:avLst/>
            </a:prstGeom>
          </p:spPr>
        </p:pic>
        <p:pic>
          <p:nvPicPr>
            <p:cNvPr id="7" name="Picture 6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C0198465-BB01-58EF-3DD5-8CADB888FC7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449690" y="2167467"/>
              <a:ext cx="7315200" cy="282222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6256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F1DD00-07D6-B0EB-D29F-AD5240F292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white grid&#10;&#10;Description automatically generated">
            <a:extLst>
              <a:ext uri="{FF2B5EF4-FFF2-40B4-BE49-F238E27FC236}">
                <a16:creationId xmlns:a16="http://schemas.microsoft.com/office/drawing/2014/main" id="{32359010-B3B3-AED8-4045-5D9BBEC6BAE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5682" cy="5142555"/>
          </a:xfrm>
          <a:prstGeom prst="rect">
            <a:avLst/>
          </a:prstGeom>
        </p:spPr>
      </p:pic>
      <p:pic>
        <p:nvPicPr>
          <p:cNvPr id="5" name="Picture 4" descr="A white rectangular frame with black border&#10;&#10;Description automatically generated">
            <a:extLst>
              <a:ext uri="{FF2B5EF4-FFF2-40B4-BE49-F238E27FC236}">
                <a16:creationId xmlns:a16="http://schemas.microsoft.com/office/drawing/2014/main" id="{8E4CA706-DC27-98F3-4CBA-16A344D7CA1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5682" cy="5142555"/>
          </a:xfrm>
          <a:prstGeom prst="rect">
            <a:avLst/>
          </a:prstGeom>
        </p:spPr>
      </p:pic>
      <p:pic>
        <p:nvPicPr>
          <p:cNvPr id="7" name="Picture 6" descr="A computer screen with a yellow sticky note&#10;&#10;Description automatically generated">
            <a:extLst>
              <a:ext uri="{FF2B5EF4-FFF2-40B4-BE49-F238E27FC236}">
                <a16:creationId xmlns:a16="http://schemas.microsoft.com/office/drawing/2014/main" id="{BF8AB738-489E-F2D9-84F4-0EF4F5BA1BE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858195"/>
            <a:ext cx="9144001" cy="5141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92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BDE3C0-5CA4-A9AA-8300-938E15A272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white grid&#10;&#10;Description automatically generated">
            <a:extLst>
              <a:ext uri="{FF2B5EF4-FFF2-40B4-BE49-F238E27FC236}">
                <a16:creationId xmlns:a16="http://schemas.microsoft.com/office/drawing/2014/main" id="{A417ADC3-F6F9-5FE5-0240-AE22B8E5835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5682" cy="5142555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8D445826-82FD-A064-592D-2AD6C52C2B1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858195"/>
            <a:ext cx="9144001" cy="5141610"/>
          </a:xfrm>
          <a:prstGeom prst="rect">
            <a:avLst/>
          </a:prstGeom>
        </p:spPr>
      </p:pic>
      <p:pic>
        <p:nvPicPr>
          <p:cNvPr id="7" name="Picture 6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652496AF-1209-273D-D219-DE0495D7F45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4001" cy="5141610"/>
          </a:xfrm>
          <a:prstGeom prst="rect">
            <a:avLst/>
          </a:prstGeom>
        </p:spPr>
      </p:pic>
      <p:pic>
        <p:nvPicPr>
          <p:cNvPr id="9" name="Picture 8" descr="A row of cards with text&#10;&#10;Description automatically generated">
            <a:extLst>
              <a:ext uri="{FF2B5EF4-FFF2-40B4-BE49-F238E27FC236}">
                <a16:creationId xmlns:a16="http://schemas.microsoft.com/office/drawing/2014/main" id="{B7B75D4E-9F4E-639E-5F27-46C307A0608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8195"/>
            <a:ext cx="9144000" cy="5141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78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B11F99-50E8-49E3-A9CC-5E81029CEA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94883"/>
            <a:ext cx="4904020" cy="64682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C23813-C6AD-452C-9242-3F1D50ABD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A purple rectangle on a black background&#10;&#10;Description automatically generated">
            <a:extLst>
              <a:ext uri="{FF2B5EF4-FFF2-40B4-BE49-F238E27FC236}">
                <a16:creationId xmlns:a16="http://schemas.microsoft.com/office/drawing/2014/main" id="{170ADFB8-C932-404D-B82F-99605CA5D4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6154" y="0"/>
            <a:ext cx="3635896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57DE4A01-ECCD-4878-891B-E6875C8B86EF}"/>
              </a:ext>
            </a:extLst>
          </p:cNvPr>
          <p:cNvSpPr txBox="1">
            <a:spLocks/>
          </p:cNvSpPr>
          <p:nvPr/>
        </p:nvSpPr>
        <p:spPr>
          <a:xfrm>
            <a:off x="5367688" y="274639"/>
            <a:ext cx="3090512" cy="61786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Window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Mirror 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Door </a:t>
            </a:r>
          </a:p>
        </p:txBody>
      </p:sp>
    </p:spTree>
    <p:extLst>
      <p:ext uri="{BB962C8B-B14F-4D97-AF65-F5344CB8AC3E}">
        <p14:creationId xmlns:p14="http://schemas.microsoft.com/office/powerpoint/2010/main" val="13726972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 us pray…</a:t>
            </a:r>
          </a:p>
        </p:txBody>
      </p:sp>
      <p:sp>
        <p:nvSpPr>
          <p:cNvPr id="3" name="AutoShape 2" descr="Image result for prayer hand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prayer hand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Image result for prayer hand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844824"/>
            <a:ext cx="2973486" cy="371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54158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C23813-C6AD-452C-9242-3F1D50ABD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A purple rectangle on a black background&#10;&#10;Description automatically generated">
            <a:extLst>
              <a:ext uri="{FF2B5EF4-FFF2-40B4-BE49-F238E27FC236}">
                <a16:creationId xmlns:a16="http://schemas.microsoft.com/office/drawing/2014/main" id="{170ADFB8-C932-404D-B82F-99605CA5D4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630" y="-65012"/>
            <a:ext cx="8480369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57DE4A01-ECCD-4878-891B-E6875C8B86EF}"/>
              </a:ext>
            </a:extLst>
          </p:cNvPr>
          <p:cNvSpPr txBox="1">
            <a:spLocks/>
          </p:cNvSpPr>
          <p:nvPr/>
        </p:nvSpPr>
        <p:spPr>
          <a:xfrm>
            <a:off x="1331640" y="274639"/>
            <a:ext cx="7126560" cy="61786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dirty="0">
                <a:highlight>
                  <a:srgbClr val="FFFF00"/>
                </a:highlight>
              </a:rPr>
              <a:t>Window</a:t>
            </a:r>
            <a:r>
              <a:rPr lang="en-US" sz="2800" dirty="0"/>
              <a:t> – We’ve looked out into the online world and seen how helpful it can be. We must keep ourselves safe like we do in real person. </a:t>
            </a:r>
          </a:p>
          <a:p>
            <a:pPr algn="l"/>
            <a:endParaRPr lang="en-US" sz="2800" dirty="0"/>
          </a:p>
          <a:p>
            <a:pPr algn="l"/>
            <a:r>
              <a:rPr lang="en-US" sz="2800" dirty="0">
                <a:highlight>
                  <a:srgbClr val="FF00FF"/>
                </a:highlight>
              </a:rPr>
              <a:t>Mirror</a:t>
            </a:r>
            <a:r>
              <a:rPr lang="en-US" sz="2800" dirty="0"/>
              <a:t> – Have you ever seen something that doesn’t look right online? What would you do about it? How do I protect myself online?</a:t>
            </a:r>
          </a:p>
          <a:p>
            <a:pPr algn="l"/>
            <a:endParaRPr lang="en-US" sz="2800" dirty="0"/>
          </a:p>
          <a:p>
            <a:pPr algn="l"/>
            <a:r>
              <a:rPr lang="en-US" sz="2800" dirty="0">
                <a:highlight>
                  <a:srgbClr val="FFFF00"/>
                </a:highlight>
              </a:rPr>
              <a:t>Door</a:t>
            </a:r>
            <a:r>
              <a:rPr lang="en-US" sz="2800" dirty="0"/>
              <a:t> – We can change passwords, install virus protection software, think about something before we do it, if we’re unsure then always ask a trusted adult</a:t>
            </a:r>
          </a:p>
        </p:txBody>
      </p:sp>
    </p:spTree>
    <p:extLst>
      <p:ext uri="{BB962C8B-B14F-4D97-AF65-F5344CB8AC3E}">
        <p14:creationId xmlns:p14="http://schemas.microsoft.com/office/powerpoint/2010/main" val="15655905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C23813-C6AD-452C-9242-3F1D50ABD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A purple rectangle on a black background&#10;&#10;Description automatically generated">
            <a:extLst>
              <a:ext uri="{FF2B5EF4-FFF2-40B4-BE49-F238E27FC236}">
                <a16:creationId xmlns:a16="http://schemas.microsoft.com/office/drawing/2014/main" id="{170ADFB8-C932-404D-B82F-99605CA5D4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630" y="-65012"/>
            <a:ext cx="8480369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57DE4A01-ECCD-4878-891B-E6875C8B86EF}"/>
              </a:ext>
            </a:extLst>
          </p:cNvPr>
          <p:cNvSpPr txBox="1">
            <a:spLocks/>
          </p:cNvSpPr>
          <p:nvPr/>
        </p:nvSpPr>
        <p:spPr>
          <a:xfrm>
            <a:off x="1331640" y="274639"/>
            <a:ext cx="7126560" cy="61786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dirty="0">
                <a:highlight>
                  <a:srgbClr val="FF00FF"/>
                </a:highlight>
              </a:rPr>
              <a:t>Protect yourself online </a:t>
            </a:r>
            <a:r>
              <a:rPr lang="en-US" sz="2800" dirty="0"/>
              <a:t>– we would always protect ourselves in real life, so we need to do the same online too. There are a few different methods to do this such as locking devices, using secure Wi-Fi at home only, back up your information and change your passwords. </a:t>
            </a:r>
          </a:p>
        </p:txBody>
      </p:sp>
    </p:spTree>
    <p:extLst>
      <p:ext uri="{BB962C8B-B14F-4D97-AF65-F5344CB8AC3E}">
        <p14:creationId xmlns:p14="http://schemas.microsoft.com/office/powerpoint/2010/main" val="35322245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C23813-C6AD-452C-9242-3F1D50ABD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A purple rectangle on a black background&#10;&#10;Description automatically generated">
            <a:extLst>
              <a:ext uri="{FF2B5EF4-FFF2-40B4-BE49-F238E27FC236}">
                <a16:creationId xmlns:a16="http://schemas.microsoft.com/office/drawing/2014/main" id="{170ADFB8-C932-404D-B82F-99605CA5D4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630" y="-65012"/>
            <a:ext cx="8480369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57DE4A01-ECCD-4878-891B-E6875C8B86EF}"/>
              </a:ext>
            </a:extLst>
          </p:cNvPr>
          <p:cNvSpPr txBox="1">
            <a:spLocks/>
          </p:cNvSpPr>
          <p:nvPr/>
        </p:nvSpPr>
        <p:spPr>
          <a:xfrm>
            <a:off x="1331640" y="274639"/>
            <a:ext cx="7126560" cy="61786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dirty="0"/>
              <a:t>A prayer – </a:t>
            </a:r>
          </a:p>
          <a:p>
            <a:pPr algn="l"/>
            <a:endParaRPr lang="en-US" sz="2800" dirty="0"/>
          </a:p>
          <a:p>
            <a:pPr algn="l"/>
            <a:r>
              <a:rPr lang="en-US" sz="2800" dirty="0">
                <a:highlight>
                  <a:srgbClr val="FFFF00"/>
                </a:highlight>
              </a:rPr>
              <a:t>Dear God, </a:t>
            </a:r>
          </a:p>
          <a:p>
            <a:pPr algn="l"/>
            <a:endParaRPr lang="en-US" sz="2800" dirty="0">
              <a:highlight>
                <a:srgbClr val="FFFF00"/>
              </a:highlight>
            </a:endParaRPr>
          </a:p>
          <a:p>
            <a:pPr algn="l"/>
            <a:r>
              <a:rPr lang="en-US" sz="2800" dirty="0">
                <a:highlight>
                  <a:srgbClr val="FFFF00"/>
                </a:highlight>
              </a:rPr>
              <a:t>Please help us to </a:t>
            </a:r>
            <a:r>
              <a:rPr lang="en-US" sz="2800" dirty="0" err="1">
                <a:highlight>
                  <a:srgbClr val="FFFF00"/>
                </a:highlight>
              </a:rPr>
              <a:t>recognise</a:t>
            </a:r>
            <a:r>
              <a:rPr lang="en-US" sz="2800" dirty="0">
                <a:highlight>
                  <a:srgbClr val="FFFF00"/>
                </a:highlight>
              </a:rPr>
              <a:t> scams in our day-to-day lives. We are thankful for the internet and its many benefits but we remember its not always safe for us.</a:t>
            </a:r>
            <a:r>
              <a:rPr lang="en-US" sz="2800" dirty="0"/>
              <a:t> </a:t>
            </a:r>
            <a:r>
              <a:rPr lang="en-US" sz="2800" dirty="0">
                <a:highlight>
                  <a:srgbClr val="FF00FF"/>
                </a:highlight>
              </a:rPr>
              <a:t>We need to do all we can to keep ourselves and others safe. We pray this in your name, </a:t>
            </a:r>
          </a:p>
          <a:p>
            <a:pPr algn="l"/>
            <a:endParaRPr lang="en-US" sz="2800" dirty="0">
              <a:highlight>
                <a:srgbClr val="FF00FF"/>
              </a:highlight>
            </a:endParaRPr>
          </a:p>
          <a:p>
            <a:pPr algn="l"/>
            <a:r>
              <a:rPr lang="en-US" sz="2800" dirty="0">
                <a:highlight>
                  <a:srgbClr val="FF00FF"/>
                </a:highlight>
              </a:rPr>
              <a:t>Amen </a:t>
            </a:r>
          </a:p>
        </p:txBody>
      </p:sp>
    </p:spTree>
    <p:extLst>
      <p:ext uri="{BB962C8B-B14F-4D97-AF65-F5344CB8AC3E}">
        <p14:creationId xmlns:p14="http://schemas.microsoft.com/office/powerpoint/2010/main" val="285633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</TotalTime>
  <Words>307</Words>
  <Application>Microsoft Office PowerPoint</Application>
  <PresentationFormat>On-screen Show (4:3)</PresentationFormat>
  <Paragraphs>44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BBC Reith Sans</vt:lpstr>
      <vt:lpstr>Calibri</vt:lpstr>
      <vt:lpstr>XCCW Joined 7a</vt:lpstr>
      <vt:lpstr>Office Theme</vt:lpstr>
      <vt:lpstr>PowerPoint Presentation</vt:lpstr>
      <vt:lpstr>PowerPoint Presentation</vt:lpstr>
      <vt:lpstr>Safer Internet Day   Is it too good to be true?</vt:lpstr>
      <vt:lpstr>Who enjoys going online? What do you enjoy most about it?</vt:lpstr>
      <vt:lpstr>GOING ONLINE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 us pray…</vt:lpstr>
      <vt:lpstr>PowerPoint Presentation</vt:lpstr>
      <vt:lpstr>PowerPoint Presentation</vt:lpstr>
      <vt:lpstr>PowerPoint Presentation</vt:lpstr>
    </vt:vector>
  </TitlesOfParts>
  <Company>St Philip's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Grace</dc:title>
  <dc:creator>SPPS</dc:creator>
  <cp:lastModifiedBy>Alexander Vernon</cp:lastModifiedBy>
  <cp:revision>40</cp:revision>
  <cp:lastPrinted>2025-02-10T13:56:43Z</cp:lastPrinted>
  <dcterms:created xsi:type="dcterms:W3CDTF">2018-12-19T09:51:05Z</dcterms:created>
  <dcterms:modified xsi:type="dcterms:W3CDTF">2025-02-10T13:59:55Z</dcterms:modified>
</cp:coreProperties>
</file>