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18" r:id="rId13"/>
    <p:sldId id="307" r:id="rId14"/>
    <p:sldId id="299" r:id="rId15"/>
    <p:sldId id="300" r:id="rId16"/>
    <p:sldId id="315" r:id="rId17"/>
    <p:sldId id="301" r:id="rId18"/>
    <p:sldId id="306" r:id="rId19"/>
    <p:sldId id="317" r:id="rId20"/>
    <p:sldId id="316" r:id="rId21"/>
    <p:sldId id="312" r:id="rId22"/>
    <p:sldId id="313" r:id="rId23"/>
    <p:sldId id="314" r:id="rId24"/>
    <p:sldId id="31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150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9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9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7941"/>
            <a:ext cx="5950212" cy="19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443133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Complete the missing numbers.</a:t>
                </a: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10 ones are equal to ___ ten</a:t>
                </a:r>
              </a:p>
              <a:p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___ hundreds are equal to 1 thousand</a:t>
                </a:r>
              </a:p>
              <a:p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___ tens are equal to 3 hundreds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11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10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43133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709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20618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67512" y="443133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Complete the missing numbers.</a:t>
                </a: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10 ones are equal to ___ ten</a:t>
                </a:r>
              </a:p>
              <a:p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___ hundreds are equal to 1 thousand</a:t>
                </a:r>
              </a:p>
              <a:p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___ tens are equal to 3 hundreds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11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43133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709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4641276" y="1263030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8585" y="2135866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68585" y="2958098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98622" y="3844789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743961" y="4669287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232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218589" y="5284280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ten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65957" y="5284280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tens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96819" y="5284280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96857" y="5267905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528" y="4063187"/>
            <a:ext cx="806412" cy="7865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254" y="4063187"/>
            <a:ext cx="806412" cy="7865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02" y="4063187"/>
            <a:ext cx="806412" cy="7865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980" y="4063187"/>
            <a:ext cx="806412" cy="7865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9559" y="1394105"/>
            <a:ext cx="2400464" cy="105600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3883" y="1394105"/>
            <a:ext cx="2400464" cy="105600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534" y="2477443"/>
            <a:ext cx="2400464" cy="105600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1313" y="2477443"/>
            <a:ext cx="2400464" cy="1056009"/>
          </a:xfrm>
          <a:prstGeom prst="rect">
            <a:avLst/>
          </a:prstGeom>
        </p:spPr>
      </p:pic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7912928"/>
              </p:ext>
            </p:extLst>
          </p:nvPr>
        </p:nvGraphicFramePr>
        <p:xfrm>
          <a:off x="5149313" y="4169645"/>
          <a:ext cx="2326508" cy="508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627">
                  <a:extLst>
                    <a:ext uri="{9D8B030D-6E8A-4147-A177-3AD203B41FA5}">
                      <a16:colId xmlns:a16="http://schemas.microsoft.com/office/drawing/2014/main" val="779492499"/>
                    </a:ext>
                  </a:extLst>
                </a:gridCol>
                <a:gridCol w="581627">
                  <a:extLst>
                    <a:ext uri="{9D8B030D-6E8A-4147-A177-3AD203B41FA5}">
                      <a16:colId xmlns:a16="http://schemas.microsoft.com/office/drawing/2014/main" val="1460123629"/>
                    </a:ext>
                  </a:extLst>
                </a:gridCol>
                <a:gridCol w="581627">
                  <a:extLst>
                    <a:ext uri="{9D8B030D-6E8A-4147-A177-3AD203B41FA5}">
                      <a16:colId xmlns:a16="http://schemas.microsoft.com/office/drawing/2014/main" val="2444739069"/>
                    </a:ext>
                  </a:extLst>
                </a:gridCol>
                <a:gridCol w="581627">
                  <a:extLst>
                    <a:ext uri="{9D8B030D-6E8A-4147-A177-3AD203B41FA5}">
                      <a16:colId xmlns:a16="http://schemas.microsoft.com/office/drawing/2014/main" val="2407816292"/>
                    </a:ext>
                  </a:extLst>
                </a:gridCol>
              </a:tblGrid>
              <a:tr h="508872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412530"/>
                  </a:ext>
                </a:extLst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3145533" y="487503"/>
            <a:ext cx="32414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4 groups of 10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76007" y="1214746"/>
            <a:ext cx="861847" cy="243041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092464" y="1229283"/>
            <a:ext cx="861847" cy="243041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489893" y="1229283"/>
            <a:ext cx="861847" cy="243041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900283" y="1234689"/>
            <a:ext cx="861847" cy="24304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090829"/>
              </p:ext>
            </p:extLst>
          </p:nvPr>
        </p:nvGraphicFramePr>
        <p:xfrm>
          <a:off x="2181594" y="5354790"/>
          <a:ext cx="4377450" cy="508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5490">
                  <a:extLst>
                    <a:ext uri="{9D8B030D-6E8A-4147-A177-3AD203B41FA5}">
                      <a16:colId xmlns:a16="http://schemas.microsoft.com/office/drawing/2014/main" val="779492499"/>
                    </a:ext>
                  </a:extLst>
                </a:gridCol>
                <a:gridCol w="875490">
                  <a:extLst>
                    <a:ext uri="{9D8B030D-6E8A-4147-A177-3AD203B41FA5}">
                      <a16:colId xmlns:a16="http://schemas.microsoft.com/office/drawing/2014/main" val="1460123629"/>
                    </a:ext>
                  </a:extLst>
                </a:gridCol>
                <a:gridCol w="875490">
                  <a:extLst>
                    <a:ext uri="{9D8B030D-6E8A-4147-A177-3AD203B41FA5}">
                      <a16:colId xmlns:a16="http://schemas.microsoft.com/office/drawing/2014/main" val="2444739069"/>
                    </a:ext>
                  </a:extLst>
                </a:gridCol>
                <a:gridCol w="875490">
                  <a:extLst>
                    <a:ext uri="{9D8B030D-6E8A-4147-A177-3AD203B41FA5}">
                      <a16:colId xmlns:a16="http://schemas.microsoft.com/office/drawing/2014/main" val="2407816292"/>
                    </a:ext>
                  </a:extLst>
                </a:gridCol>
                <a:gridCol w="875490">
                  <a:extLst>
                    <a:ext uri="{9D8B030D-6E8A-4147-A177-3AD203B41FA5}">
                      <a16:colId xmlns:a16="http://schemas.microsoft.com/office/drawing/2014/main" val="2219985162"/>
                    </a:ext>
                  </a:extLst>
                </a:gridCol>
              </a:tblGrid>
              <a:tr h="508872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412530"/>
                  </a:ext>
                </a:extLst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215777"/>
              </p:ext>
            </p:extLst>
          </p:nvPr>
        </p:nvGraphicFramePr>
        <p:xfrm>
          <a:off x="2181594" y="4701561"/>
          <a:ext cx="4377450" cy="508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7745">
                  <a:extLst>
                    <a:ext uri="{9D8B030D-6E8A-4147-A177-3AD203B41FA5}">
                      <a16:colId xmlns:a16="http://schemas.microsoft.com/office/drawing/2014/main" val="779492499"/>
                    </a:ext>
                  </a:extLst>
                </a:gridCol>
                <a:gridCol w="437745">
                  <a:extLst>
                    <a:ext uri="{9D8B030D-6E8A-4147-A177-3AD203B41FA5}">
                      <a16:colId xmlns:a16="http://schemas.microsoft.com/office/drawing/2014/main" val="1460123629"/>
                    </a:ext>
                  </a:extLst>
                </a:gridCol>
                <a:gridCol w="437745">
                  <a:extLst>
                    <a:ext uri="{9D8B030D-6E8A-4147-A177-3AD203B41FA5}">
                      <a16:colId xmlns:a16="http://schemas.microsoft.com/office/drawing/2014/main" val="2444739069"/>
                    </a:ext>
                  </a:extLst>
                </a:gridCol>
                <a:gridCol w="437745">
                  <a:extLst>
                    <a:ext uri="{9D8B030D-6E8A-4147-A177-3AD203B41FA5}">
                      <a16:colId xmlns:a16="http://schemas.microsoft.com/office/drawing/2014/main" val="2407816292"/>
                    </a:ext>
                  </a:extLst>
                </a:gridCol>
                <a:gridCol w="437745">
                  <a:extLst>
                    <a:ext uri="{9D8B030D-6E8A-4147-A177-3AD203B41FA5}">
                      <a16:colId xmlns:a16="http://schemas.microsoft.com/office/drawing/2014/main" val="2219985162"/>
                    </a:ext>
                  </a:extLst>
                </a:gridCol>
                <a:gridCol w="437745">
                  <a:extLst>
                    <a:ext uri="{9D8B030D-6E8A-4147-A177-3AD203B41FA5}">
                      <a16:colId xmlns:a16="http://schemas.microsoft.com/office/drawing/2014/main" val="3746883553"/>
                    </a:ext>
                  </a:extLst>
                </a:gridCol>
                <a:gridCol w="437745">
                  <a:extLst>
                    <a:ext uri="{9D8B030D-6E8A-4147-A177-3AD203B41FA5}">
                      <a16:colId xmlns:a16="http://schemas.microsoft.com/office/drawing/2014/main" val="2150115590"/>
                    </a:ext>
                  </a:extLst>
                </a:gridCol>
                <a:gridCol w="437745">
                  <a:extLst>
                    <a:ext uri="{9D8B030D-6E8A-4147-A177-3AD203B41FA5}">
                      <a16:colId xmlns:a16="http://schemas.microsoft.com/office/drawing/2014/main" val="3363972234"/>
                    </a:ext>
                  </a:extLst>
                </a:gridCol>
                <a:gridCol w="437745">
                  <a:extLst>
                    <a:ext uri="{9D8B030D-6E8A-4147-A177-3AD203B41FA5}">
                      <a16:colId xmlns:a16="http://schemas.microsoft.com/office/drawing/2014/main" val="570383539"/>
                    </a:ext>
                  </a:extLst>
                </a:gridCol>
                <a:gridCol w="437745">
                  <a:extLst>
                    <a:ext uri="{9D8B030D-6E8A-4147-A177-3AD203B41FA5}">
                      <a16:colId xmlns:a16="http://schemas.microsoft.com/office/drawing/2014/main" val="2426776883"/>
                    </a:ext>
                  </a:extLst>
                </a:gridCol>
              </a:tblGrid>
              <a:tr h="508872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41253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989021" y="4694387"/>
                <a:ext cx="52816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10 groups of 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5 groups of 10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9021" y="4694387"/>
                <a:ext cx="5281671" cy="523220"/>
              </a:xfrm>
              <a:prstGeom prst="rect">
                <a:avLst/>
              </a:prstGeom>
              <a:blipFill>
                <a:blip r:embed="rId5"/>
                <a:stretch>
                  <a:fillRect l="-230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3091115" y="5347616"/>
                <a:ext cx="52816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1115" y="5347616"/>
                <a:ext cx="5281671" cy="523220"/>
              </a:xfrm>
              <a:prstGeom prst="rect">
                <a:avLst/>
              </a:prstGeom>
              <a:blipFill>
                <a:blip r:embed="rId6"/>
                <a:stretch>
                  <a:fillRect l="-230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87241" y="334776"/>
            <a:ext cx="4987698" cy="220061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87241" y="2371794"/>
            <a:ext cx="4987698" cy="220620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667512" y="1935230"/>
            <a:ext cx="13091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What’s the same?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733380" y="2119729"/>
            <a:ext cx="1459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What’s different?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70907" y="474709"/>
            <a:ext cx="747045" cy="7470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E80A0F6-E404-4449-B7A0-F36BCB842340}"/>
              </a:ext>
            </a:extLst>
          </p:cNvPr>
          <p:cNvSpPr txBox="1"/>
          <p:nvPr/>
        </p:nvSpPr>
        <p:spPr>
          <a:xfrm>
            <a:off x="6775467" y="1218891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44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1 to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2434723"/>
              </p:ext>
            </p:extLst>
          </p:nvPr>
        </p:nvGraphicFramePr>
        <p:xfrm>
          <a:off x="845240" y="700787"/>
          <a:ext cx="2607483" cy="40769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9161">
                  <a:extLst>
                    <a:ext uri="{9D8B030D-6E8A-4147-A177-3AD203B41FA5}">
                      <a16:colId xmlns:a16="http://schemas.microsoft.com/office/drawing/2014/main" val="1714370360"/>
                    </a:ext>
                  </a:extLst>
                </a:gridCol>
                <a:gridCol w="869161">
                  <a:extLst>
                    <a:ext uri="{9D8B030D-6E8A-4147-A177-3AD203B41FA5}">
                      <a16:colId xmlns:a16="http://schemas.microsoft.com/office/drawing/2014/main" val="470649368"/>
                    </a:ext>
                  </a:extLst>
                </a:gridCol>
                <a:gridCol w="869161">
                  <a:extLst>
                    <a:ext uri="{9D8B030D-6E8A-4147-A177-3AD203B41FA5}">
                      <a16:colId xmlns:a16="http://schemas.microsoft.com/office/drawing/2014/main" val="1919359199"/>
                    </a:ext>
                  </a:extLst>
                </a:gridCol>
              </a:tblGrid>
              <a:tr h="3357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6963676"/>
                  </a:ext>
                </a:extLst>
              </a:tr>
              <a:tr h="38885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75411759"/>
                  </a:ext>
                </a:extLst>
              </a:tr>
              <a:tr h="36391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5412945"/>
                  </a:ext>
                </a:extLst>
              </a:tr>
              <a:tr h="34043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7680749"/>
                  </a:ext>
                </a:extLst>
              </a:tr>
              <a:tr h="30991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1978724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210169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321715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8563240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9206748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7646933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44351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734" y="1107637"/>
            <a:ext cx="363470" cy="3545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15" y="1107637"/>
            <a:ext cx="363470" cy="3545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773" y="1107637"/>
            <a:ext cx="363470" cy="3545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085" y="1490730"/>
            <a:ext cx="363470" cy="3545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566" y="1490730"/>
            <a:ext cx="363470" cy="3545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124" y="1490730"/>
            <a:ext cx="363470" cy="3545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36" y="1849186"/>
            <a:ext cx="363470" cy="35451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917" y="1849186"/>
            <a:ext cx="363470" cy="3545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75" y="1849186"/>
            <a:ext cx="363470" cy="3545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734" y="2201130"/>
            <a:ext cx="363470" cy="35451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15" y="2201130"/>
            <a:ext cx="363470" cy="35451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773" y="2201130"/>
            <a:ext cx="363470" cy="3545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085" y="2584223"/>
            <a:ext cx="363470" cy="35451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566" y="2584223"/>
            <a:ext cx="363470" cy="3545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124" y="2584223"/>
            <a:ext cx="363470" cy="35451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36" y="2942679"/>
            <a:ext cx="363470" cy="35451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917" y="2942679"/>
            <a:ext cx="363470" cy="35451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75" y="2942679"/>
            <a:ext cx="363470" cy="3545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36" y="3307816"/>
            <a:ext cx="363470" cy="35451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917" y="3307816"/>
            <a:ext cx="363470" cy="35451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75" y="3307816"/>
            <a:ext cx="363470" cy="35451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36" y="3684228"/>
            <a:ext cx="363470" cy="35451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917" y="3684228"/>
            <a:ext cx="363470" cy="3545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75" y="3684228"/>
            <a:ext cx="363470" cy="35451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734" y="4045427"/>
            <a:ext cx="363470" cy="35451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15" y="4045427"/>
            <a:ext cx="363470" cy="35451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773" y="4045427"/>
            <a:ext cx="363470" cy="35451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36" y="4401309"/>
            <a:ext cx="363470" cy="35451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917" y="4401309"/>
            <a:ext cx="363470" cy="35451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75" y="4401309"/>
            <a:ext cx="363470" cy="354518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561824" y="1101355"/>
            <a:ext cx="4875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row has 2 tens and 1 one.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560148" y="2332446"/>
            <a:ext cx="3188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10 rows.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560148" y="3018027"/>
            <a:ext cx="28406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calculation is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139190" y="3422618"/>
            <a:ext cx="379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575982" y="1705755"/>
            <a:ext cx="4875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row has 21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75" y="4803334"/>
            <a:ext cx="363470" cy="35451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821" y="4797767"/>
            <a:ext cx="369178" cy="36008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15" y="4797767"/>
            <a:ext cx="369178" cy="36008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328818" y="3422618"/>
            <a:ext cx="379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518446" y="3422618"/>
            <a:ext cx="379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1476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-0.00035 -0.5382 " pathEditMode="relative" rAng="0" ptsTypes="AA">
                                      <p:cBhvr>
                                        <p:cTn id="17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26921"/>
                                    </p:animMotion>
                                  </p:childTnLst>
                                </p:cTn>
                              </p:par>
                              <p:par>
                                <p:cTn id="17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0.00121 -0.53773 " pathEditMode="relative" rAng="0" ptsTypes="AA">
                                      <p:cBhvr>
                                        <p:cTn id="17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26898"/>
                                    </p:animMotion>
                                  </p:childTnLst>
                                </p:cTn>
                              </p:par>
                              <p:par>
                                <p:cTn id="17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0.00486 -0.53773 " pathEditMode="relative" rAng="0" ptsTypes="AA">
                                      <p:cBhvr>
                                        <p:cTn id="17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-2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4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0597305"/>
              </p:ext>
            </p:extLst>
          </p:nvPr>
        </p:nvGraphicFramePr>
        <p:xfrm>
          <a:off x="838538" y="1253491"/>
          <a:ext cx="3655907" cy="40748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505">
                  <a:extLst>
                    <a:ext uri="{9D8B030D-6E8A-4147-A177-3AD203B41FA5}">
                      <a16:colId xmlns:a16="http://schemas.microsoft.com/office/drawing/2014/main" val="1714370360"/>
                    </a:ext>
                  </a:extLst>
                </a:gridCol>
                <a:gridCol w="1282505">
                  <a:extLst>
                    <a:ext uri="{9D8B030D-6E8A-4147-A177-3AD203B41FA5}">
                      <a16:colId xmlns:a16="http://schemas.microsoft.com/office/drawing/2014/main" val="470649368"/>
                    </a:ext>
                  </a:extLst>
                </a:gridCol>
                <a:gridCol w="1090897">
                  <a:extLst>
                    <a:ext uri="{9D8B030D-6E8A-4147-A177-3AD203B41FA5}">
                      <a16:colId xmlns:a16="http://schemas.microsoft.com/office/drawing/2014/main" val="1919359199"/>
                    </a:ext>
                  </a:extLst>
                </a:gridCol>
              </a:tblGrid>
              <a:tr h="39411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6963676"/>
                  </a:ext>
                </a:extLst>
              </a:tr>
              <a:tr h="38676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75411759"/>
                  </a:ext>
                </a:extLst>
              </a:tr>
              <a:tr h="3637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5412945"/>
                  </a:ext>
                </a:extLst>
              </a:tr>
              <a:tr h="3637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7680749"/>
                  </a:ext>
                </a:extLst>
              </a:tr>
              <a:tr h="3637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1978724"/>
                  </a:ext>
                </a:extLst>
              </a:tr>
              <a:tr h="3637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210169"/>
                  </a:ext>
                </a:extLst>
              </a:tr>
              <a:tr h="3637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321715"/>
                  </a:ext>
                </a:extLst>
              </a:tr>
              <a:tr h="3637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8563240"/>
                  </a:ext>
                </a:extLst>
              </a:tr>
              <a:tr h="3637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9206748"/>
                  </a:ext>
                </a:extLst>
              </a:tr>
              <a:tr h="3637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7646933"/>
                  </a:ext>
                </a:extLst>
              </a:tr>
              <a:tr h="3637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44351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538" y="1660340"/>
            <a:ext cx="363470" cy="3545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806" y="1660340"/>
            <a:ext cx="363470" cy="3545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889" y="2043433"/>
            <a:ext cx="363470" cy="3545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157" y="2043433"/>
            <a:ext cx="363470" cy="3545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240" y="2401889"/>
            <a:ext cx="363470" cy="3545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508" y="2401889"/>
            <a:ext cx="363470" cy="3545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538" y="2753833"/>
            <a:ext cx="363470" cy="35451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806" y="2753833"/>
            <a:ext cx="363470" cy="3545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889" y="3136926"/>
            <a:ext cx="363470" cy="3545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157" y="3136926"/>
            <a:ext cx="363470" cy="35451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240" y="3495382"/>
            <a:ext cx="363470" cy="35451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508" y="3495382"/>
            <a:ext cx="363470" cy="3545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240" y="3860519"/>
            <a:ext cx="363470" cy="35451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508" y="3860519"/>
            <a:ext cx="363470" cy="35451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240" y="4236931"/>
            <a:ext cx="363470" cy="3545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508" y="4236931"/>
            <a:ext cx="363470" cy="35451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538" y="4598130"/>
            <a:ext cx="363470" cy="35451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806" y="4598130"/>
            <a:ext cx="363470" cy="35451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240" y="4954012"/>
            <a:ext cx="363470" cy="35451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508" y="4954012"/>
            <a:ext cx="363470" cy="354518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4506900" y="1566379"/>
            <a:ext cx="48759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row has ___ tens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and ___ ones.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500198" y="3623993"/>
            <a:ext cx="3188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___  rows.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494444" y="4423563"/>
            <a:ext cx="35206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calculation is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___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______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500198" y="2779871"/>
            <a:ext cx="4875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row has _____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806" y="5328327"/>
            <a:ext cx="363470" cy="35451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119" y="5350470"/>
            <a:ext cx="369178" cy="36008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813" y="5350470"/>
            <a:ext cx="369178" cy="36008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580" y="1654058"/>
            <a:ext cx="363470" cy="35451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931" y="2037151"/>
            <a:ext cx="363470" cy="35451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282" y="2395607"/>
            <a:ext cx="363470" cy="35451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580" y="2747551"/>
            <a:ext cx="363470" cy="35451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931" y="3130644"/>
            <a:ext cx="363470" cy="35451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282" y="3489100"/>
            <a:ext cx="363470" cy="35451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282" y="3854237"/>
            <a:ext cx="363470" cy="35451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282" y="4230649"/>
            <a:ext cx="363470" cy="35451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580" y="4591848"/>
            <a:ext cx="363470" cy="35451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282" y="4947730"/>
            <a:ext cx="363470" cy="35451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497" y="1660340"/>
            <a:ext cx="363470" cy="35451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848" y="2043433"/>
            <a:ext cx="363470" cy="35451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99" y="2401889"/>
            <a:ext cx="363470" cy="35451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497" y="2753833"/>
            <a:ext cx="363470" cy="354518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848" y="3136926"/>
            <a:ext cx="363470" cy="35451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99" y="3495382"/>
            <a:ext cx="363470" cy="35451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99" y="3860519"/>
            <a:ext cx="363470" cy="35451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99" y="4236931"/>
            <a:ext cx="363470" cy="35451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497" y="4598130"/>
            <a:ext cx="363470" cy="35451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99" y="4954012"/>
            <a:ext cx="363470" cy="354518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67" y="1660340"/>
            <a:ext cx="363470" cy="35451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18" y="2043433"/>
            <a:ext cx="363470" cy="354518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669" y="2401889"/>
            <a:ext cx="363470" cy="354518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67" y="2753833"/>
            <a:ext cx="363470" cy="35451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18" y="3136926"/>
            <a:ext cx="363470" cy="35451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669" y="3495382"/>
            <a:ext cx="363470" cy="354518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669" y="3860519"/>
            <a:ext cx="363470" cy="35451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669" y="4236931"/>
            <a:ext cx="363470" cy="354518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67" y="4598130"/>
            <a:ext cx="363470" cy="354518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669" y="4954012"/>
            <a:ext cx="363470" cy="354518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862" y="5328338"/>
            <a:ext cx="363470" cy="354518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401" y="5350470"/>
            <a:ext cx="369178" cy="360085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34239" y="474709"/>
            <a:ext cx="747045" cy="747045"/>
          </a:xfrm>
          <a:prstGeom prst="rect">
            <a:avLst/>
          </a:prstGeom>
        </p:spPr>
      </p:pic>
      <p:sp>
        <p:nvSpPr>
          <p:cNvPr id="79" name="TextBox 78"/>
          <p:cNvSpPr txBox="1"/>
          <p:nvPr/>
        </p:nvSpPr>
        <p:spPr>
          <a:xfrm>
            <a:off x="5637083" y="61739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64036" y="1520213"/>
            <a:ext cx="498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3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301936" y="1958025"/>
            <a:ext cx="498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619225" y="2753833"/>
            <a:ext cx="715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32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029090" y="3603322"/>
            <a:ext cx="915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584037" y="4832817"/>
            <a:ext cx="644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32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586726" y="4821814"/>
            <a:ext cx="644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692794" y="4848535"/>
            <a:ext cx="953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320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916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22222E-6 L -0.00034 -0.5382 " pathEditMode="relative" rAng="0" ptsTypes="AA">
                                      <p:cBhvr>
                                        <p:cTn id="27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26921"/>
                                    </p:animMotion>
                                  </p:childTnLst>
                                </p:cTn>
                              </p:par>
                              <p:par>
                                <p:cTn id="27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22222E-6 L -0.00035 -0.5382 " pathEditMode="relative" rAng="0" ptsTypes="AA">
                                      <p:cBhvr>
                                        <p:cTn id="27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26921"/>
                                    </p:animMotion>
                                  </p:childTnLst>
                                </p:cTn>
                              </p:par>
                              <p:par>
                                <p:cTn id="27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0 L 0.00122 -0.53773 " pathEditMode="relative" rAng="0" ptsTypes="AA">
                                      <p:cBhvr>
                                        <p:cTn id="27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26898"/>
                                    </p:animMotion>
                                  </p:childTnLst>
                                </p:cTn>
                              </p:par>
                              <p:par>
                                <p:cTn id="27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 L 0.00486 -0.53773 " pathEditMode="relative" rAng="0" ptsTypes="AA">
                                      <p:cBhvr>
                                        <p:cTn id="27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-26898"/>
                                    </p:animMotion>
                                  </p:childTnLst>
                                </p:cTn>
                              </p:par>
                              <p:par>
                                <p:cTn id="27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00121 -0.53773 " pathEditMode="relative" rAng="0" ptsTypes="AA">
                                      <p:cBhvr>
                                        <p:cTn id="27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2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5 to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13897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6127613" y="889222"/>
            <a:ext cx="1057000" cy="298074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927749" y="3115429"/>
            <a:ext cx="513728" cy="58983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591" t="11067" r="13628" b="10277"/>
          <a:stretch/>
        </p:blipFill>
        <p:spPr>
          <a:xfrm>
            <a:off x="554182" y="186251"/>
            <a:ext cx="3525368" cy="346203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772575" y="972352"/>
            <a:ext cx="2768829" cy="289761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1767648" y="3935331"/>
            <a:ext cx="5105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1 ten is 10 times the size of 1 one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343144" y="4563890"/>
            <a:ext cx="6849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1 hundred is 10 times the size of 1 ten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95287" y="5235635"/>
            <a:ext cx="6849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1 thousand is 10 times the size of 1 hundred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935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307852"/>
              </p:ext>
            </p:extLst>
          </p:nvPr>
        </p:nvGraphicFramePr>
        <p:xfrm>
          <a:off x="674606" y="981581"/>
          <a:ext cx="7424904" cy="2530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622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54954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4" name="Curved Up Arrow 3"/>
          <p:cNvSpPr/>
          <p:nvPr/>
        </p:nvSpPr>
        <p:spPr>
          <a:xfrm rot="16200000" flipH="1">
            <a:off x="6043283" y="3007934"/>
            <a:ext cx="448963" cy="1705140"/>
          </a:xfrm>
          <a:prstGeom prst="rightBracket">
            <a:avLst>
              <a:gd name="adj" fmla="val 189898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Curved Up Arrow 20"/>
          <p:cNvSpPr/>
          <p:nvPr/>
        </p:nvSpPr>
        <p:spPr>
          <a:xfrm rot="16200000" flipH="1">
            <a:off x="4096974" y="3007935"/>
            <a:ext cx="448964" cy="1705139"/>
          </a:xfrm>
          <a:prstGeom prst="rightBracket">
            <a:avLst>
              <a:gd name="adj" fmla="val 18989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Curved Up Arrow 21"/>
          <p:cNvSpPr/>
          <p:nvPr/>
        </p:nvSpPr>
        <p:spPr>
          <a:xfrm rot="16200000" flipH="1">
            <a:off x="2150666" y="3007935"/>
            <a:ext cx="448964" cy="1705139"/>
          </a:xfrm>
          <a:prstGeom prst="rightBracket">
            <a:avLst>
              <a:gd name="adj" fmla="val 18989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72649" y="4100701"/>
            <a:ext cx="1190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10 times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726341" y="4100701"/>
            <a:ext cx="1190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10 times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80033" y="4100701"/>
            <a:ext cx="1190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10 times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50628" y="5177477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24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847897" y="5161843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53139" y="5161843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4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46915" y="5161843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4699864" y="1789858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415194" y="1792480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469509" y="2396862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7190302" y="2396351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6474972" y="1765913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190302" y="1774916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6446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-0.21024 -0.00277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-139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-0.21025 -0.00278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-0.21025 -0.00278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-139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7 L -0.21024 -0.0027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-139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7.40741E-7 L -0.21024 -0.00278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-139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7 L -0.21024 -0.00278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8" grpId="0"/>
      <p:bldP spid="35" grpId="0"/>
      <p:bldP spid="36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307852"/>
              </p:ext>
            </p:extLst>
          </p:nvPr>
        </p:nvGraphicFramePr>
        <p:xfrm>
          <a:off x="674606" y="981581"/>
          <a:ext cx="7424904" cy="2530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622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54954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15" name="Oval 14"/>
          <p:cNvSpPr/>
          <p:nvPr/>
        </p:nvSpPr>
        <p:spPr>
          <a:xfrm>
            <a:off x="4699864" y="1789858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urved Up Arrow 3"/>
          <p:cNvSpPr/>
          <p:nvPr/>
        </p:nvSpPr>
        <p:spPr>
          <a:xfrm rot="16200000" flipH="1">
            <a:off x="6201363" y="3158244"/>
            <a:ext cx="448964" cy="1435957"/>
          </a:xfrm>
          <a:prstGeom prst="rightBracket">
            <a:avLst>
              <a:gd name="adj" fmla="val 159919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Curved Up Arrow 20"/>
          <p:cNvSpPr/>
          <p:nvPr/>
        </p:nvSpPr>
        <p:spPr>
          <a:xfrm rot="16200000" flipH="1">
            <a:off x="4310462" y="3158243"/>
            <a:ext cx="448963" cy="1435958"/>
          </a:xfrm>
          <a:prstGeom prst="rightBracket">
            <a:avLst>
              <a:gd name="adj" fmla="val 159919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Curved Up Arrow 21"/>
          <p:cNvSpPr/>
          <p:nvPr/>
        </p:nvSpPr>
        <p:spPr>
          <a:xfrm rot="16200000" flipH="1">
            <a:off x="2419563" y="3158244"/>
            <a:ext cx="448964" cy="1435957"/>
          </a:xfrm>
          <a:prstGeom prst="rightBracket">
            <a:avLst>
              <a:gd name="adj" fmla="val 159919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30730" y="4100701"/>
            <a:ext cx="1190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10 times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39828" y="4100701"/>
            <a:ext cx="1190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10 times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048930" y="4100701"/>
            <a:ext cx="1190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10 times </a:t>
            </a:r>
          </a:p>
          <a:p>
            <a:pPr algn="ctr"/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the size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50628" y="5177477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42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847897" y="5161843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4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53139" y="5161843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46915" y="5161843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415194" y="1792480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699864" y="2387348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415194" y="2396351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6474972" y="1765913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7190302" y="1774916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650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-0.21024 -0.0027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-13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-0.21025 -0.0027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-13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-0.21024 -0.0027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-13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-0.21025 -0.0027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7.40741E-7 L -0.21024 -0.0027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-13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7 L -0.21024 -0.00278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21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8" grpId="0"/>
      <p:bldP spid="35" grpId="0"/>
      <p:bldP spid="36" grpId="0"/>
      <p:bldP spid="20" grpId="0" animBg="1"/>
      <p:bldP spid="20" grpId="1" animBg="1"/>
      <p:bldP spid="27" grpId="0" animBg="1"/>
      <p:bldP spid="27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929785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.9|3.9|8.6|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7.7|9.2|18.6|9|5.6|6|12.7|4.3|2|3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6|29.5|0.7|1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4.4|2.8|9.9|29.7|1.6|17.5|1.4|6.6|1.4|4.6|9.3|3|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1.9|2.9|2.4|3.7|2.7|17|1.8|2.5|1.4|14.2|1.9|1.9|1.1|1.9|1.2|6.6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|6.1|1|4.3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3.2|1.9|2.1|2.1|1.5|9.9|7.6|1.8|17.2|3.9|4.6|2.3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.5|10.2|3.2|3.9|1.3|1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6AE9213-A5CE-44AA-A10D-6294B8D0B0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purl.org/dc/dcmitype/"/>
    <ds:schemaRef ds:uri="http://www.w3.org/XML/1998/namespace"/>
    <ds:schemaRef ds:uri="522d4c35-b548-4432-90ae-af4376e1c4b4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9182</TotalTime>
  <Words>341</Words>
  <Application>Microsoft Office PowerPoint</Application>
  <PresentationFormat>On-screen Show (4:3)</PresentationFormat>
  <Paragraphs>120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8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to 4 on the worksheet</vt:lpstr>
      <vt:lpstr>PowerPoint Presentation</vt:lpstr>
      <vt:lpstr>PowerPoint Presentation</vt:lpstr>
      <vt:lpstr>Have a go at questions 5 to 7 on the worksheet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PC User</cp:lastModifiedBy>
  <cp:revision>255</cp:revision>
  <dcterms:created xsi:type="dcterms:W3CDTF">2019-07-05T11:02:13Z</dcterms:created>
  <dcterms:modified xsi:type="dcterms:W3CDTF">2021-01-03T19:28:43Z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