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5" r:id="rId5"/>
    <p:sldId id="268" r:id="rId6"/>
    <p:sldId id="261" r:id="rId7"/>
    <p:sldId id="260" r:id="rId8"/>
    <p:sldId id="262" r:id="rId9"/>
    <p:sldId id="263" r:id="rId10"/>
    <p:sldId id="264" r:id="rId11"/>
    <p:sldId id="266" r:id="rId12"/>
    <p:sldId id="25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6/6/2023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gl.co.uk/en-gb/adventure-holidays/centres/winmarleigh-hal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pgl.co.uk/en-gb/school-trips/menus-and-food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pgl.co.uk/en-gb/school-trips/primary-schools/centres/winmarleigh-hall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392D9-6C3C-41E2-95E0-264A9D43B6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107" y="218090"/>
            <a:ext cx="8825658" cy="3329581"/>
          </a:xfrm>
        </p:spPr>
        <p:txBody>
          <a:bodyPr/>
          <a:lstStyle/>
          <a:p>
            <a:r>
              <a:rPr lang="en-GB" b="1" dirty="0"/>
              <a:t>PGL visit- </a:t>
            </a:r>
            <a:r>
              <a:rPr lang="en-GB" b="1" dirty="0" err="1"/>
              <a:t>Winmarleigh</a:t>
            </a:r>
            <a:br>
              <a:rPr lang="en-GB" b="1" dirty="0"/>
            </a:br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E83F72-2AFC-470C-9B5A-FEEFD5AFD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107" y="2969816"/>
            <a:ext cx="9765293" cy="861420"/>
          </a:xfrm>
        </p:spPr>
        <p:txBody>
          <a:bodyPr>
            <a:normAutofit/>
          </a:bodyPr>
          <a:lstStyle/>
          <a:p>
            <a:r>
              <a:rPr lang="en-GB" sz="4800" b="1" dirty="0"/>
              <a:t>Weds 21</a:t>
            </a:r>
            <a:r>
              <a:rPr lang="en-GB" sz="4800" b="1" baseline="30000" dirty="0"/>
              <a:t>st </a:t>
            </a:r>
            <a:r>
              <a:rPr lang="en-GB" sz="4800" b="1" dirty="0"/>
              <a:t>June- Fri 23</a:t>
            </a:r>
            <a:r>
              <a:rPr lang="en-GB" sz="4800" b="1" baseline="30000" dirty="0"/>
              <a:t>rd</a:t>
            </a:r>
            <a:r>
              <a:rPr lang="en-GB" sz="4800" b="1" dirty="0"/>
              <a:t> 2023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581A2-4925-4F21-9DEC-9002A5968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964" y="4114800"/>
            <a:ext cx="5163036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02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80B68-294A-44AD-AC59-D88560DAA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is </a:t>
            </a:r>
            <a:r>
              <a:rPr lang="en-GB" dirty="0" err="1"/>
              <a:t>Winmarleigh</a:t>
            </a:r>
            <a:r>
              <a:rPr lang="en-GB" dirty="0"/>
              <a:t>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9C0193-86B5-4D4F-BB6F-3D0478CD0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490" y="1291747"/>
            <a:ext cx="6962524" cy="527325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43F877F-24F0-4F3A-B43F-A7C18F3F0F82}"/>
              </a:ext>
            </a:extLst>
          </p:cNvPr>
          <p:cNvSpPr/>
          <p:nvPr/>
        </p:nvSpPr>
        <p:spPr>
          <a:xfrm>
            <a:off x="8638361" y="4101662"/>
            <a:ext cx="28249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https://www.pgl.co.uk/en-gb/adventure-holidays/centres/winmarleigh-hall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92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182A8-B701-423C-A22C-E74BAA7C1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477" y="452718"/>
            <a:ext cx="9404723" cy="1400530"/>
          </a:xfrm>
        </p:spPr>
        <p:txBody>
          <a:bodyPr/>
          <a:lstStyle/>
          <a:p>
            <a:pPr fontAlgn="base"/>
            <a:r>
              <a:rPr lang="en-GB" b="1" dirty="0"/>
              <a:t>Weds 21st June</a:t>
            </a:r>
            <a:br>
              <a:rPr lang="en-GB" dirty="0"/>
            </a:br>
            <a:br>
              <a:rPr lang="en-GB" dirty="0"/>
            </a:br>
            <a:r>
              <a:rPr lang="en-GB" sz="3200" dirty="0"/>
              <a:t>Please drop the children at school at 9 am with their luggage, bedding and packed lunch for the Weds. We will leave school at 10.15 am.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They will come into the hall- be given a luggage label to tie onto their bag, hand in any named medication and money.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2664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1CF9F-D93B-43C8-8686-DA592608B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579" y="316084"/>
            <a:ext cx="10084952" cy="1400530"/>
          </a:xfrm>
        </p:spPr>
        <p:txBody>
          <a:bodyPr/>
          <a:lstStyle/>
          <a:p>
            <a:pPr algn="ctr"/>
            <a:r>
              <a:rPr lang="en-GB" b="1" dirty="0"/>
              <a:t>Who is going? </a:t>
            </a:r>
            <a:br>
              <a:rPr lang="en-GB" b="1" dirty="0"/>
            </a:br>
            <a:br>
              <a:rPr lang="en-GB" dirty="0"/>
            </a:br>
            <a:r>
              <a:rPr lang="en-GB" dirty="0"/>
              <a:t>Mrs Cooper </a:t>
            </a:r>
            <a:br>
              <a:rPr lang="en-GB" dirty="0"/>
            </a:br>
            <a:r>
              <a:rPr lang="en-GB" dirty="0"/>
              <a:t>Mrs </a:t>
            </a:r>
            <a:r>
              <a:rPr lang="en-GB" dirty="0" err="1"/>
              <a:t>Klaassen</a:t>
            </a:r>
            <a:r>
              <a:rPr lang="en-GB" dirty="0"/>
              <a:t> – responsible for medicine</a:t>
            </a:r>
            <a:br>
              <a:rPr lang="en-GB" dirty="0"/>
            </a:br>
            <a:r>
              <a:rPr lang="en-GB" dirty="0"/>
              <a:t>Mr </a:t>
            </a:r>
            <a:r>
              <a:rPr lang="en-GB" dirty="0" err="1"/>
              <a:t>Highton</a:t>
            </a:r>
            <a:br>
              <a:rPr lang="en-GB" dirty="0"/>
            </a:br>
            <a:r>
              <a:rPr lang="en-GB" dirty="0"/>
              <a:t>Miss Halfpenny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Children are in 3 groups for activities. </a:t>
            </a:r>
          </a:p>
        </p:txBody>
      </p:sp>
    </p:spTree>
    <p:extLst>
      <p:ext uri="{BB962C8B-B14F-4D97-AF65-F5344CB8AC3E}">
        <p14:creationId xmlns:p14="http://schemas.microsoft.com/office/powerpoint/2010/main" val="544574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D68C50-E100-4CE2-86C7-85FD4ADB8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965" y="172126"/>
            <a:ext cx="6001320" cy="65137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E452D26-0CF4-4180-9EF1-C2751FA8DDC8}"/>
              </a:ext>
            </a:extLst>
          </p:cNvPr>
          <p:cNvSpPr txBox="1">
            <a:spLocks/>
          </p:cNvSpPr>
          <p:nvPr/>
        </p:nvSpPr>
        <p:spPr>
          <a:xfrm>
            <a:off x="183656" y="589353"/>
            <a:ext cx="5587309" cy="140053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b="1" dirty="0"/>
              <a:t>Medical forms</a:t>
            </a:r>
            <a:br>
              <a:rPr lang="en-GB" dirty="0"/>
            </a:br>
            <a:br>
              <a:rPr lang="en-GB" dirty="0"/>
            </a:br>
            <a:r>
              <a:rPr lang="en-GB" sz="2800" dirty="0"/>
              <a:t>We must have a medical form for every child- if possible please complete after the meeting today</a:t>
            </a:r>
            <a:r>
              <a:rPr lang="en-GB" sz="1600" dirty="0"/>
              <a:t>.  </a:t>
            </a:r>
          </a:p>
          <a:p>
            <a:pPr fontAlgn="base"/>
            <a:endParaRPr lang="en-GB" sz="1600" dirty="0"/>
          </a:p>
          <a:p>
            <a:pPr fontAlgn="base"/>
            <a:r>
              <a:rPr lang="en-GB" sz="2800"/>
              <a:t>Medicines include travel </a:t>
            </a:r>
            <a:r>
              <a:rPr lang="en-GB" sz="2800" dirty="0"/>
              <a:t>tablets.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310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DBB8F8-8F80-4BFC-B332-B45A0328D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15" y="1492467"/>
            <a:ext cx="11691169" cy="510803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4018830-1F90-404C-8592-59485F265751}"/>
              </a:ext>
            </a:extLst>
          </p:cNvPr>
          <p:cNvSpPr txBox="1">
            <a:spLocks/>
          </p:cNvSpPr>
          <p:nvPr/>
        </p:nvSpPr>
        <p:spPr>
          <a:xfrm>
            <a:off x="4629532" y="396736"/>
            <a:ext cx="5029475" cy="140053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b="1" dirty="0"/>
              <a:t>Activities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268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182A8-B701-423C-A22C-E74BAA7C1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656" y="589353"/>
            <a:ext cx="5587309" cy="1400530"/>
          </a:xfrm>
        </p:spPr>
        <p:txBody>
          <a:bodyPr/>
          <a:lstStyle/>
          <a:p>
            <a:pPr fontAlgn="base"/>
            <a:r>
              <a:rPr lang="en-GB" b="1" dirty="0"/>
              <a:t>Money</a:t>
            </a:r>
            <a:br>
              <a:rPr lang="en-GB" dirty="0"/>
            </a:br>
            <a:br>
              <a:rPr lang="en-GB" dirty="0"/>
            </a:br>
            <a:r>
              <a:rPr lang="en-GB" sz="2400" dirty="0"/>
              <a:t>There is a small tuck shop on site- the children can bring </a:t>
            </a:r>
            <a:r>
              <a:rPr lang="en-GB" sz="2400" b="1" dirty="0"/>
              <a:t>up to £10 </a:t>
            </a:r>
            <a:r>
              <a:rPr lang="en-GB" sz="2400" dirty="0"/>
              <a:t>to spend.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 Please put in a named envelope and this will be kept safe by staff until it is our turn to use the shop</a:t>
            </a:r>
            <a:r>
              <a:rPr lang="en-GB" sz="2800" dirty="0"/>
              <a:t>.  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CFB05-F0AB-425F-8A76-599125F8B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965" y="0"/>
            <a:ext cx="6421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258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4018830-1F90-404C-8592-59485F265751}"/>
              </a:ext>
            </a:extLst>
          </p:cNvPr>
          <p:cNvSpPr txBox="1">
            <a:spLocks/>
          </p:cNvSpPr>
          <p:nvPr/>
        </p:nvSpPr>
        <p:spPr>
          <a:xfrm>
            <a:off x="508691" y="363380"/>
            <a:ext cx="9858704" cy="140053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b="1" dirty="0"/>
              <a:t>Food</a:t>
            </a:r>
            <a:r>
              <a:rPr lang="en-GB" dirty="0"/>
              <a:t>      </a:t>
            </a:r>
            <a:r>
              <a:rPr lang="en-GB" sz="2000" dirty="0">
                <a:hlinkClick r:id="rId2"/>
              </a:rPr>
              <a:t>https://www.pgl.co.uk/en-gb/school-trips/menus-and-food</a:t>
            </a:r>
            <a:br>
              <a:rPr lang="en-GB" dirty="0"/>
            </a:b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5DADA23-A866-44E2-9B5F-9E21362A6663}"/>
              </a:ext>
            </a:extLst>
          </p:cNvPr>
          <p:cNvSpPr txBox="1">
            <a:spLocks/>
          </p:cNvSpPr>
          <p:nvPr/>
        </p:nvSpPr>
        <p:spPr>
          <a:xfrm>
            <a:off x="266953" y="1503059"/>
            <a:ext cx="10716357" cy="250068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sz="2800" dirty="0"/>
              <a:t>There is plenty of choice and plenty of it!</a:t>
            </a:r>
          </a:p>
          <a:p>
            <a:pPr fontAlgn="base"/>
            <a:endParaRPr lang="en-GB" sz="2800" dirty="0"/>
          </a:p>
          <a:p>
            <a:pPr fontAlgn="base"/>
            <a:r>
              <a:rPr lang="en-GB" sz="2800" dirty="0"/>
              <a:t>Please do not pack any extra snacks in their bags.</a:t>
            </a:r>
          </a:p>
          <a:p>
            <a:pPr fontAlgn="base"/>
            <a:endParaRPr lang="en-GB" sz="2800" dirty="0"/>
          </a:p>
          <a:p>
            <a:pPr fontAlgn="base"/>
            <a:r>
              <a:rPr lang="en-GB" sz="2800" dirty="0"/>
              <a:t>The only food they need is their packed </a:t>
            </a:r>
          </a:p>
          <a:p>
            <a:pPr fontAlgn="base"/>
            <a:r>
              <a:rPr lang="en-GB" sz="2800" dirty="0"/>
              <a:t>lunch for the first day- please ensure</a:t>
            </a:r>
          </a:p>
          <a:p>
            <a:pPr fontAlgn="base"/>
            <a:r>
              <a:rPr lang="en-GB" sz="2800" dirty="0"/>
              <a:t>they have a named refillable water</a:t>
            </a:r>
          </a:p>
          <a:p>
            <a:pPr fontAlgn="base"/>
            <a:r>
              <a:rPr lang="en-GB" sz="2800" dirty="0"/>
              <a:t>bottle with them.  </a:t>
            </a:r>
          </a:p>
          <a:p>
            <a:pPr fontAlgn="base"/>
            <a:r>
              <a:rPr lang="en-GB" sz="2800" dirty="0"/>
              <a:t> 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E18293-CE90-4FE1-BCCB-17B452AF4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972" y="4003748"/>
            <a:ext cx="5108028" cy="285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51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4018830-1F90-404C-8592-59485F265751}"/>
              </a:ext>
            </a:extLst>
          </p:cNvPr>
          <p:cNvSpPr txBox="1">
            <a:spLocks/>
          </p:cNvSpPr>
          <p:nvPr/>
        </p:nvSpPr>
        <p:spPr>
          <a:xfrm>
            <a:off x="161848" y="237256"/>
            <a:ext cx="11010647" cy="140053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b="1" dirty="0"/>
              <a:t>Kit list   </a:t>
            </a:r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FB46B8-E181-45E2-81CE-F6FA50470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13" y="109399"/>
            <a:ext cx="8424041" cy="669701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084B868E-A048-44A3-9C87-DB67A9E81DF9}"/>
              </a:ext>
            </a:extLst>
          </p:cNvPr>
          <p:cNvSpPr/>
          <p:nvPr/>
        </p:nvSpPr>
        <p:spPr>
          <a:xfrm>
            <a:off x="193379" y="5833241"/>
            <a:ext cx="1919201" cy="6568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18C734A6-B094-4541-8323-E1CF6C3FCDB9}"/>
              </a:ext>
            </a:extLst>
          </p:cNvPr>
          <p:cNvSpPr/>
          <p:nvPr/>
        </p:nvSpPr>
        <p:spPr>
          <a:xfrm rot="9711975">
            <a:off x="10024855" y="2796266"/>
            <a:ext cx="1919201" cy="6568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55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75177C-F4AB-422F-9A87-319D141834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165" t="24887" r="-247" b="1318"/>
          <a:stretch/>
        </p:blipFill>
        <p:spPr>
          <a:xfrm>
            <a:off x="336330" y="528231"/>
            <a:ext cx="5602015" cy="580153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A320D3F-DD11-4A30-B5AB-3B4AF1E5011F}"/>
              </a:ext>
            </a:extLst>
          </p:cNvPr>
          <p:cNvSpPr txBox="1">
            <a:spLocks/>
          </p:cNvSpPr>
          <p:nvPr/>
        </p:nvSpPr>
        <p:spPr>
          <a:xfrm>
            <a:off x="6096000" y="878387"/>
            <a:ext cx="5444357" cy="140053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en-GB" sz="2400" b="1" dirty="0"/>
              <a:t>Please name everything! </a:t>
            </a:r>
          </a:p>
          <a:p>
            <a:pPr fontAlgn="base"/>
            <a:endParaRPr lang="en-GB" sz="2400" b="1" dirty="0"/>
          </a:p>
          <a:p>
            <a:pPr fontAlgn="base"/>
            <a:endParaRPr lang="en-GB" sz="2400" b="1" dirty="0"/>
          </a:p>
          <a:p>
            <a:pPr fontAlgn="base"/>
            <a:r>
              <a:rPr lang="en-GB" sz="2400" b="1" dirty="0"/>
              <a:t>No phones are allowed! Any problems we will contact you. </a:t>
            </a:r>
          </a:p>
          <a:p>
            <a:pPr fontAlgn="base"/>
            <a:endParaRPr lang="en-GB" sz="2400" b="1" dirty="0"/>
          </a:p>
          <a:p>
            <a:pPr fontAlgn="base"/>
            <a:r>
              <a:rPr lang="en-GB" sz="2400" b="1" dirty="0" err="1"/>
              <a:t>Wifi</a:t>
            </a:r>
            <a:r>
              <a:rPr lang="en-GB" sz="2400" b="1" dirty="0"/>
              <a:t> is not good there- we will try and tweet photos but it is not always possible. </a:t>
            </a:r>
          </a:p>
          <a:p>
            <a:pPr fontAlgn="base"/>
            <a:endParaRPr lang="en-GB" sz="2400" b="1" dirty="0"/>
          </a:p>
          <a:p>
            <a:pPr fontAlgn="base"/>
            <a:r>
              <a:rPr lang="en-GB" sz="2400" b="1" dirty="0"/>
              <a:t>Please ensure you have given Twitter permission. </a:t>
            </a:r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  <a:p>
            <a:pPr fontAlgn="base"/>
            <a:endParaRPr lang="en-GB" sz="1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C0F7FA-7498-4EEE-922C-20B41A8F4C9C}"/>
              </a:ext>
            </a:extLst>
          </p:cNvPr>
          <p:cNvSpPr/>
          <p:nvPr/>
        </p:nvSpPr>
        <p:spPr>
          <a:xfrm>
            <a:off x="1849821" y="4330262"/>
            <a:ext cx="2511972" cy="10825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711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2F9DF-0F9B-4441-9ADC-DCFE9EFE2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760" y="210979"/>
            <a:ext cx="10200565" cy="1400530"/>
          </a:xfrm>
        </p:spPr>
        <p:txBody>
          <a:bodyPr/>
          <a:lstStyle/>
          <a:p>
            <a:r>
              <a:rPr lang="en-GB" dirty="0"/>
              <a:t>Rooms and groups</a:t>
            </a:r>
            <a:br>
              <a:rPr lang="en-GB" dirty="0"/>
            </a:br>
            <a:br>
              <a:rPr lang="en-GB" dirty="0"/>
            </a:br>
            <a:r>
              <a:rPr lang="en-GB" sz="3200" dirty="0"/>
              <a:t>Children have picked two children to be in room/group with- they will definitely be with one of them. They will not know groups or rooms until we get there.  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Rooms are big- </a:t>
            </a:r>
            <a:br>
              <a:rPr lang="en-GB" sz="3200" dirty="0"/>
            </a:br>
            <a:r>
              <a:rPr lang="en-GB" sz="3200" dirty="0"/>
              <a:t>6,  8 , 10 children.</a:t>
            </a:r>
            <a:br>
              <a:rPr lang="en-GB" sz="3200" dirty="0"/>
            </a:br>
            <a:br>
              <a:rPr lang="en-GB" dirty="0"/>
            </a:br>
            <a:r>
              <a:rPr lang="en-GB" sz="2000" dirty="0">
                <a:hlinkClick r:id="rId2"/>
              </a:rPr>
              <a:t>https://www.pgl.co.uk/en-gb/school-trips/</a:t>
            </a:r>
            <a:br>
              <a:rPr lang="en-GB" sz="2000" dirty="0">
                <a:hlinkClick r:id="rId2"/>
              </a:rPr>
            </a:br>
            <a:r>
              <a:rPr lang="en-GB" sz="2000" dirty="0">
                <a:hlinkClick r:id="rId2"/>
              </a:rPr>
              <a:t>primary-schools/centres/winmarleigh-hall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0B812C-A66E-4E61-82FD-90C41514D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0391" y="3647090"/>
            <a:ext cx="5681609" cy="321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90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182A8-B701-423C-A22C-E74BAA7C1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3638" y="820915"/>
            <a:ext cx="9404723" cy="1400530"/>
          </a:xfrm>
        </p:spPr>
        <p:txBody>
          <a:bodyPr/>
          <a:lstStyle/>
          <a:p>
            <a:pPr algn="ctr" fontAlgn="base"/>
            <a:r>
              <a:rPr lang="en-GB" b="1" dirty="0"/>
              <a:t>Fri 23</a:t>
            </a:r>
            <a:r>
              <a:rPr lang="en-GB" b="1" baseline="30000" dirty="0"/>
              <a:t>rd</a:t>
            </a:r>
            <a:r>
              <a:rPr lang="en-GB" b="1" dirty="0"/>
              <a:t> June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coach will leave PGL at approximately 1:30 pm to travel back to school.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Any delays we will phone school- we usually get back by 3.30 pm.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Coach Clipart Bus Volvo - Tour Bus Clip Art Transparent PNG - 1280x657 -  Free Download on NicePNG">
            <a:extLst>
              <a:ext uri="{FF2B5EF4-FFF2-40B4-BE49-F238E27FC236}">
                <a16:creationId xmlns:a16="http://schemas.microsoft.com/office/drawing/2014/main" id="{003989B1-6C71-4575-B67E-A9DAC734B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11669" cy="1521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432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QUESTIONS colorful overlapping question marks banner">
            <a:extLst>
              <a:ext uri="{FF2B5EF4-FFF2-40B4-BE49-F238E27FC236}">
                <a16:creationId xmlns:a16="http://schemas.microsoft.com/office/drawing/2014/main" id="{783011E4-36D3-4FD6-A07D-A92ADC57A3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" t="1974" r="1897" b="13268"/>
          <a:stretch/>
        </p:blipFill>
        <p:spPr bwMode="auto">
          <a:xfrm>
            <a:off x="1069427" y="1365545"/>
            <a:ext cx="10053145" cy="381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1812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62</TotalTime>
  <Words>154</Words>
  <Application>Microsoft Office PowerPoint</Application>
  <PresentationFormat>Widescreen</PresentationFormat>
  <Paragraphs>77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</vt:lpstr>
      <vt:lpstr>PGL visit- Winmarleigh  </vt:lpstr>
      <vt:lpstr>Where is Winmarleigh? </vt:lpstr>
      <vt:lpstr>Weds 21st June  Please drop the children at school at 9 am with their luggage, bedding and packed lunch for the Weds. We will leave school at 10.15 am.  They will come into the hall- be given a luggage label to tie onto their bag, hand in any named medication and money.  </vt:lpstr>
      <vt:lpstr>Who is going?   Mrs Cooper  Mrs Klaassen – responsible for medicine Mr Highton Miss Halfpenny  Children are in 3 groups for activities. </vt:lpstr>
      <vt:lpstr>PowerPoint Presentation</vt:lpstr>
      <vt:lpstr>PowerPoint Presentation</vt:lpstr>
      <vt:lpstr>Money  There is a small tuck shop on site- the children can bring up to £10 to spend.   Please put in a named envelope and this will be kept safe by staff until it is our turn to use the shop.   </vt:lpstr>
      <vt:lpstr>PowerPoint Presentation</vt:lpstr>
      <vt:lpstr>PowerPoint Presentation</vt:lpstr>
      <vt:lpstr>PowerPoint Presentation</vt:lpstr>
      <vt:lpstr>Rooms and groups  Children have picked two children to be in room/group with- they will definitely be with one of them. They will not know groups or rooms until we get there.    Rooms are big-  6,  8 , 10 children.  https://www.pgl.co.uk/en-gb/school-trips/ primary-schools/centres/winmarleigh-hall</vt:lpstr>
      <vt:lpstr>Fri 23rd June   The coach will leave PGL at approximately 1:30 pm to travel back to school.   Any delays we will phone school- we usually get back by 3.30 pm.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PGL visit- Winmarleigh</dc:title>
  <dc:creator>Emma Cooper</dc:creator>
  <cp:lastModifiedBy>Emma Cooper</cp:lastModifiedBy>
  <cp:revision>9</cp:revision>
  <dcterms:created xsi:type="dcterms:W3CDTF">2023-06-05T15:39:29Z</dcterms:created>
  <dcterms:modified xsi:type="dcterms:W3CDTF">2023-06-06T14:35:43Z</dcterms:modified>
</cp:coreProperties>
</file>