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93" r:id="rId2"/>
    <p:sldId id="294" r:id="rId3"/>
    <p:sldId id="264" r:id="rId4"/>
    <p:sldId id="288" r:id="rId5"/>
    <p:sldId id="316" r:id="rId6"/>
    <p:sldId id="295" r:id="rId7"/>
    <p:sldId id="296" r:id="rId8"/>
    <p:sldId id="297" r:id="rId9"/>
    <p:sldId id="298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386"/>
    <a:srgbClr val="25B7BC"/>
    <a:srgbClr val="A873B0"/>
    <a:srgbClr val="01407D"/>
    <a:srgbClr val="00A8E7"/>
    <a:srgbClr val="11743A"/>
    <a:srgbClr val="85BD33"/>
    <a:srgbClr val="8C368C"/>
    <a:srgbClr val="6FBD84"/>
    <a:srgbClr val="0096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18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326" y="54"/>
      </p:cViewPr>
      <p:guideLst>
        <p:guide orient="horz" pos="2205"/>
        <p:guide pos="2857"/>
        <p:guide pos="340"/>
        <p:guide orient="horz" pos="3974"/>
        <p:guide pos="5420"/>
        <p:guide orient="horz" pos="368"/>
        <p:guide pos="476"/>
        <p:guide orient="horz" pos="504"/>
        <p:guide orient="horz" pos="3884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1-twinkl-originals-key-stage-1/twinkl-educational-publishing-fiction-story-books-story-primary-resources-english-key-stage-1/the-old-toy-room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1-twinkl-originals-key-stage-1/twinkl-educational-publishing-fiction-story-books-story-primary-resources-english-key-stage-1/the-old-toy-room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830755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rameenas-ramadan-fiction-ks1-twinkl-original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33645" y="5512279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9190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79949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Read the book ‘The Old Toy Room’ and look at the illustrations.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To see a question about the story, click this button: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44870" y="622379"/>
            <a:ext cx="40551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/>
              <a:t>The Old Toy Room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4190435" y="2558217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Oval 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7682" y="2706986"/>
            <a:ext cx="3853807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0740" y="2800104"/>
            <a:ext cx="2777929" cy="318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2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80472" y="1354604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this book is going to be about?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80472" y="3015048"/>
            <a:ext cx="155077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it is fiction or non-fiction?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80472" y="4671656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might be behind the door?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09461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41142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2" name="Q3"/>
          <p:cNvGrpSpPr/>
          <p:nvPr/>
        </p:nvGrpSpPr>
        <p:grpSpPr>
          <a:xfrm>
            <a:off x="5407604" y="4705590"/>
            <a:ext cx="763130" cy="763130"/>
            <a:chOff x="4060519" y="2969496"/>
            <a:chExt cx="959708" cy="959708"/>
          </a:xfrm>
        </p:grpSpPr>
        <p:sp>
          <p:nvSpPr>
            <p:cNvPr id="23" name="Oval 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314626" y="4515655"/>
            <a:ext cx="3073725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ounded Rectangle 30"/>
          <p:cNvSpPr/>
          <p:nvPr/>
        </p:nvSpPr>
        <p:spPr>
          <a:xfrm>
            <a:off x="5314625" y="2861310"/>
            <a:ext cx="3073725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ounded Rectangle 31"/>
          <p:cNvSpPr/>
          <p:nvPr/>
        </p:nvSpPr>
        <p:spPr>
          <a:xfrm>
            <a:off x="5314626" y="1199344"/>
            <a:ext cx="3073725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204" t="-2794" r="-14111" b="-3307"/>
          <a:stretch/>
        </p:blipFill>
        <p:spPr>
          <a:xfrm>
            <a:off x="-1530264" y="1956155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13" grpId="0"/>
      <p:bldP spid="3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770142" y="5067728"/>
            <a:ext cx="2500513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do you think might be the ‘new friends’ that Lottie meets?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4920107" y="5101661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4793591" y="4814943"/>
            <a:ext cx="3594759" cy="1336567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138" y="814786"/>
            <a:ext cx="3827724" cy="3827724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angle 8"/>
          <p:cNvSpPr/>
          <p:nvPr/>
        </p:nvSpPr>
        <p:spPr>
          <a:xfrm>
            <a:off x="1707013" y="4953861"/>
            <a:ext cx="269297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story is described as a ‘magical adventure’. What do you think might be magical in this story?</a:t>
            </a:r>
          </a:p>
        </p:txBody>
      </p:sp>
      <p:grpSp>
        <p:nvGrpSpPr>
          <p:cNvPr id="10" name="Q2"/>
          <p:cNvGrpSpPr/>
          <p:nvPr/>
        </p:nvGrpSpPr>
        <p:grpSpPr>
          <a:xfrm>
            <a:off x="882166" y="5126294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755650" y="4814943"/>
            <a:ext cx="3779837" cy="1385832"/>
          </a:xfrm>
          <a:prstGeom prst="roundRect">
            <a:avLst>
              <a:gd name="adj" fmla="val 10708"/>
            </a:avLst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984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6" grpId="0"/>
      <p:bldP spid="30" grpId="0" animBg="1"/>
      <p:bldP spid="9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10434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happens next?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7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4803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667543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Where is Lottie now?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00A8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7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2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24508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are lots of adjectives here. Can you spot them?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7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16772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does the verb ‘clambered’ mean?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7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623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8738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the problem is?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311" y="765175"/>
            <a:ext cx="7631377" cy="3816347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053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3701</TotalTime>
  <Words>150</Words>
  <Application>Microsoft Office PowerPoint</Application>
  <PresentationFormat>On-screen Show (4:3)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teacher</cp:lastModifiedBy>
  <cp:revision>116</cp:revision>
  <dcterms:created xsi:type="dcterms:W3CDTF">2019-10-29T15:21:24Z</dcterms:created>
  <dcterms:modified xsi:type="dcterms:W3CDTF">2020-11-05T07:05:51Z</dcterms:modified>
</cp:coreProperties>
</file>