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1" r:id="rId6"/>
    <p:sldId id="366" r:id="rId7"/>
    <p:sldId id="387" r:id="rId8"/>
    <p:sldId id="388" r:id="rId9"/>
    <p:sldId id="389" r:id="rId10"/>
    <p:sldId id="431" r:id="rId11"/>
    <p:sldId id="432" r:id="rId12"/>
    <p:sldId id="433" r:id="rId13"/>
    <p:sldId id="434" r:id="rId14"/>
    <p:sldId id="435" r:id="rId15"/>
    <p:sldId id="436" r:id="rId16"/>
    <p:sldId id="437" r:id="rId17"/>
    <p:sldId id="441" r:id="rId18"/>
    <p:sldId id="439" r:id="rId19"/>
    <p:sldId id="442" r:id="rId20"/>
    <p:sldId id="428" r:id="rId21"/>
    <p:sldId id="443" r:id="rId22"/>
    <p:sldId id="44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CC99FF"/>
    <a:srgbClr val="CC66FF"/>
    <a:srgbClr val="DBB7FF"/>
    <a:srgbClr val="FF3300"/>
    <a:srgbClr val="BA8CDC"/>
    <a:srgbClr val="FF6699"/>
    <a:srgbClr val="33CCFF"/>
    <a:srgbClr val="FF3399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E33BE95-BC2D-4985-98CB-E3D6E690FF84}" v="84" dt="2019-04-26T07:26:17.268"/>
    <p1510:client id="{F888BFC0-BDB1-4C6C-8817-1A45FFE2262E}" v="2" dt="2019-04-26T09:54:49.0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951" autoAdjust="0"/>
    <p:restoredTop sz="94660"/>
  </p:normalViewPr>
  <p:slideViewPr>
    <p:cSldViewPr snapToGrid="0">
      <p:cViewPr varScale="1">
        <p:scale>
          <a:sx n="85" d="100"/>
          <a:sy n="85" d="100"/>
        </p:scale>
        <p:origin x="74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2m1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classroomsecrets.co.uk/content-domain-filter/?fwp_contentdomain=2m2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Mass, Capacity &amp; Temperature</a:t>
            </a:r>
          </a:p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Measure Mass (kg)</a:t>
            </a:r>
          </a:p>
          <a:p>
            <a:pPr lvl="0" algn="ctr"/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2: (2M1)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latin typeface="Century Gothic" panose="020B0502020202020204" pitchFamily="34" charset="0"/>
                <a:hlinkClick r:id="rId3"/>
              </a:rPr>
              <a:t>Compare and order lengths, mass, volume/capacity and record the results using &gt;, &lt; and =</a:t>
            </a: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Mathematics Year 2: (2M2) </a:t>
            </a: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u="sng" dirty="0">
                <a:latin typeface="Century Gothic" panose="020B0502020202020204" pitchFamily="34" charset="0"/>
                <a:hlinkClick r:id="rId4"/>
              </a:rPr>
              <a:t>Choose and use appropriate standard units to estimate and measure length/height in any direction (m/cm); mass (kg/g); temperature (°C); capacity (litres/ml) to the nearest appropriate unit, using rulers, scales, thermometers and measuring vessels</a:t>
            </a:r>
            <a:br>
              <a:rPr lang="en-GB" sz="16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67354E-D038-4E02-8EDB-2591E83A8E89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CCABEC2-D656-4787-814E-20CBE237925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FDAE596-62BD-42FC-9074-323C4873A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2 – Summer Block 4 – Mass, Capacity &amp; Temperature</a:t>
            </a:r>
            <a:br>
              <a:rPr lang="en-GB" sz="1600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</a:br>
            <a:endParaRPr lang="en-GB" sz="1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36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48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Measure Mass (kg)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45B76E6-6FC4-450A-8B11-83D48628E6D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01A928D5-41E4-4578-B515-26F46246A456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1B32A33-04CF-4D45-9248-D875568264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which kilogram each arrow is pointing to on the scales</a:t>
            </a:r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53A8C277-F41D-4EAD-8AB6-FA0E56AD4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6990879"/>
              </p:ext>
            </p:extLst>
          </p:nvPr>
        </p:nvGraphicFramePr>
        <p:xfrm>
          <a:off x="1524000" y="1622291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99D27A1-35FC-41C1-A24C-10421E6BE6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543830"/>
              </p:ext>
            </p:extLst>
          </p:nvPr>
        </p:nvGraphicFramePr>
        <p:xfrm>
          <a:off x="1139687" y="1993131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20kg</a:t>
                      </a:r>
                      <a:endParaRPr lang="en-US" sz="1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F3DED423-B0F1-4F4C-B950-4239EA9FC3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8285064"/>
              </p:ext>
            </p:extLst>
          </p:nvPr>
        </p:nvGraphicFramePr>
        <p:xfrm>
          <a:off x="7235687" y="1993131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sp>
        <p:nvSpPr>
          <p:cNvPr id="57" name="Arrow: Up 56">
            <a:extLst>
              <a:ext uri="{FF2B5EF4-FFF2-40B4-BE49-F238E27FC236}">
                <a16:creationId xmlns:a16="http://schemas.microsoft.com/office/drawing/2014/main" id="{47E6BA74-4390-4ED9-B27F-8983930B39A1}"/>
              </a:ext>
            </a:extLst>
          </p:cNvPr>
          <p:cNvSpPr/>
          <p:nvPr/>
        </p:nvSpPr>
        <p:spPr>
          <a:xfrm>
            <a:off x="4426226" y="2033605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49791CE9-DAE4-4899-8652-F59CB02277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778590"/>
              </p:ext>
            </p:extLst>
          </p:nvPr>
        </p:nvGraphicFramePr>
        <p:xfrm>
          <a:off x="1524000" y="3148225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D5B5D3A8-4924-41DA-9BB0-8620170F03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8484254"/>
              </p:ext>
            </p:extLst>
          </p:nvPr>
        </p:nvGraphicFramePr>
        <p:xfrm>
          <a:off x="1139687" y="351906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084F64B8-A6AB-46DB-A8BB-81D608CA68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4518653"/>
              </p:ext>
            </p:extLst>
          </p:nvPr>
        </p:nvGraphicFramePr>
        <p:xfrm>
          <a:off x="7235687" y="351906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sp>
        <p:nvSpPr>
          <p:cNvPr id="61" name="Arrow: Up 60">
            <a:extLst>
              <a:ext uri="{FF2B5EF4-FFF2-40B4-BE49-F238E27FC236}">
                <a16:creationId xmlns:a16="http://schemas.microsoft.com/office/drawing/2014/main" id="{7ECF2AA4-6E4A-44F1-B610-068F5FFC6D0E}"/>
              </a:ext>
            </a:extLst>
          </p:cNvPr>
          <p:cNvSpPr/>
          <p:nvPr/>
        </p:nvSpPr>
        <p:spPr>
          <a:xfrm>
            <a:off x="6252033" y="3553588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DE0FA2E2-3329-49D3-8E54-B8613BA55F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008604"/>
              </p:ext>
            </p:extLst>
          </p:nvPr>
        </p:nvGraphicFramePr>
        <p:xfrm>
          <a:off x="4187687" y="351906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7120227C-6A4E-4F1F-867C-D99BF6C951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7210969"/>
              </p:ext>
            </p:extLst>
          </p:nvPr>
        </p:nvGraphicFramePr>
        <p:xfrm>
          <a:off x="1524000" y="4803235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E4260ADA-A88B-4A54-BC81-A9B1D0225D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625872"/>
              </p:ext>
            </p:extLst>
          </p:nvPr>
        </p:nvGraphicFramePr>
        <p:xfrm>
          <a:off x="1139687" y="517407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3C3E1FDD-C774-4E01-947C-F1494163FC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1504966"/>
              </p:ext>
            </p:extLst>
          </p:nvPr>
        </p:nvGraphicFramePr>
        <p:xfrm>
          <a:off x="7235687" y="517407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6670AFB1-BBF6-4DAC-8745-3B1F430628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2413084"/>
              </p:ext>
            </p:extLst>
          </p:nvPr>
        </p:nvGraphicFramePr>
        <p:xfrm>
          <a:off x="4187687" y="517407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35kg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sp>
        <p:nvSpPr>
          <p:cNvPr id="70" name="Arrow: Up 69">
            <a:extLst>
              <a:ext uri="{FF2B5EF4-FFF2-40B4-BE49-F238E27FC236}">
                <a16:creationId xmlns:a16="http://schemas.microsoft.com/office/drawing/2014/main" id="{96BC6F44-8600-4A76-964A-F69A5E34E34C}"/>
              </a:ext>
            </a:extLst>
          </p:cNvPr>
          <p:cNvSpPr/>
          <p:nvPr/>
        </p:nvSpPr>
        <p:spPr>
          <a:xfrm>
            <a:off x="2600419" y="5201901"/>
            <a:ext cx="291548" cy="490330"/>
          </a:xfrm>
          <a:prstGeom prst="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8B0FA09-BD10-4355-975F-4C77DFD86B3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EA56F8-8F9E-4BBA-B01E-5F1EE842E4D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3" name="Picture 2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8FF7261-D04B-40B5-A96A-0EECE11E9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33233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Identify which kilogram each arrow is pointing to on the scales.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53A8C277-F41D-4EAD-8AB6-FA0E56AD4E38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1622291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99D27A1-35FC-41C1-A24C-10421E6BE61A}"/>
              </a:ext>
            </a:extLst>
          </p:cNvPr>
          <p:cNvGraphicFramePr>
            <a:graphicFrameLocks noGrp="1"/>
          </p:cNvGraphicFramePr>
          <p:nvPr/>
        </p:nvGraphicFramePr>
        <p:xfrm>
          <a:off x="1139687" y="1993131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20kg</a:t>
                      </a:r>
                      <a:endParaRPr lang="en-US" sz="1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F3DED423-B0F1-4F4C-B950-4239EA9FC3A2}"/>
              </a:ext>
            </a:extLst>
          </p:cNvPr>
          <p:cNvGraphicFramePr>
            <a:graphicFrameLocks noGrp="1"/>
          </p:cNvGraphicFramePr>
          <p:nvPr/>
        </p:nvGraphicFramePr>
        <p:xfrm>
          <a:off x="7235687" y="1993131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58" name="Table 57">
            <a:extLst>
              <a:ext uri="{FF2B5EF4-FFF2-40B4-BE49-F238E27FC236}">
                <a16:creationId xmlns:a16="http://schemas.microsoft.com/office/drawing/2014/main" id="{49791CE9-DAE4-4899-8652-F59CB0227771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3148225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D5B5D3A8-4924-41DA-9BB0-8620170F031B}"/>
              </a:ext>
            </a:extLst>
          </p:cNvPr>
          <p:cNvGraphicFramePr>
            <a:graphicFrameLocks noGrp="1"/>
          </p:cNvGraphicFramePr>
          <p:nvPr/>
        </p:nvGraphicFramePr>
        <p:xfrm>
          <a:off x="1139687" y="351906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084F64B8-A6AB-46DB-A8BB-81D608CA6877}"/>
              </a:ext>
            </a:extLst>
          </p:cNvPr>
          <p:cNvGraphicFramePr>
            <a:graphicFrameLocks noGrp="1"/>
          </p:cNvGraphicFramePr>
          <p:nvPr/>
        </p:nvGraphicFramePr>
        <p:xfrm>
          <a:off x="7235687" y="351906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DE0FA2E2-3329-49D3-8E54-B8613BA55F81}"/>
              </a:ext>
            </a:extLst>
          </p:cNvPr>
          <p:cNvGraphicFramePr>
            <a:graphicFrameLocks noGrp="1"/>
          </p:cNvGraphicFramePr>
          <p:nvPr/>
        </p:nvGraphicFramePr>
        <p:xfrm>
          <a:off x="4187687" y="351906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20kg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7120227C-6A4E-4F1F-867C-D99BF6C95103}"/>
              </a:ext>
            </a:extLst>
          </p:cNvPr>
          <p:cNvGraphicFramePr>
            <a:graphicFrameLocks noGrp="1"/>
          </p:cNvGraphicFramePr>
          <p:nvPr/>
        </p:nvGraphicFramePr>
        <p:xfrm>
          <a:off x="1524000" y="4803235"/>
          <a:ext cx="6096000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373205262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23293250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909376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5007243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490952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33425999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3108523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76349873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9268713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67471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745434"/>
                  </a:ext>
                </a:extLst>
              </a:tr>
            </a:tbl>
          </a:graphicData>
        </a:graphic>
      </p:graphicFrame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E4260ADA-A88B-4A54-BC81-A9B1D0225D53}"/>
              </a:ext>
            </a:extLst>
          </p:cNvPr>
          <p:cNvGraphicFramePr>
            <a:graphicFrameLocks noGrp="1"/>
          </p:cNvGraphicFramePr>
          <p:nvPr/>
        </p:nvGraphicFramePr>
        <p:xfrm>
          <a:off x="1139687" y="517407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10kg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3C3E1FDD-C774-4E01-947C-F1494163FCFC}"/>
              </a:ext>
            </a:extLst>
          </p:cNvPr>
          <p:cNvGraphicFramePr>
            <a:graphicFrameLocks noGrp="1"/>
          </p:cNvGraphicFramePr>
          <p:nvPr/>
        </p:nvGraphicFramePr>
        <p:xfrm>
          <a:off x="7235687" y="517407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60kg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68" name="Table 67">
            <a:extLst>
              <a:ext uri="{FF2B5EF4-FFF2-40B4-BE49-F238E27FC236}">
                <a16:creationId xmlns:a16="http://schemas.microsoft.com/office/drawing/2014/main" id="{6670AFB1-BBF6-4DAC-8745-3B1F43062874}"/>
              </a:ext>
            </a:extLst>
          </p:cNvPr>
          <p:cNvGraphicFramePr>
            <a:graphicFrameLocks noGrp="1"/>
          </p:cNvGraphicFramePr>
          <p:nvPr/>
        </p:nvGraphicFramePr>
        <p:xfrm>
          <a:off x="4187687" y="5174075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35kg</a:t>
                      </a:r>
                      <a:endParaRPr lang="en-US" sz="1800" b="1" kern="12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F37CCDC1-39B9-4DA8-AC96-4092413633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9003025"/>
              </p:ext>
            </p:extLst>
          </p:nvPr>
        </p:nvGraphicFramePr>
        <p:xfrm>
          <a:off x="4187687" y="1993131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25kg</a:t>
                      </a:r>
                      <a:endParaRPr lang="en-US" sz="1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C16B44AA-CA90-4FC5-994A-6CF73978F8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712352"/>
              </p:ext>
            </p:extLst>
          </p:nvPr>
        </p:nvGraphicFramePr>
        <p:xfrm>
          <a:off x="6011357" y="3513143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26kg</a:t>
                      </a:r>
                      <a:endParaRPr lang="en-US" sz="1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B7707B3-FD16-4BD4-9F5C-FD7A87B89F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667996"/>
              </p:ext>
            </p:extLst>
          </p:nvPr>
        </p:nvGraphicFramePr>
        <p:xfrm>
          <a:off x="2388383" y="5207363"/>
          <a:ext cx="768626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68626">
                  <a:extLst>
                    <a:ext uri="{9D8B030D-6E8A-4147-A177-3AD203B41FA5}">
                      <a16:colId xmlns:a16="http://schemas.microsoft.com/office/drawing/2014/main" val="8468828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20kg</a:t>
                      </a:r>
                      <a:endParaRPr lang="en-US" sz="1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50139738"/>
                  </a:ext>
                </a:extLst>
              </a:tr>
            </a:tbl>
          </a:graphicData>
        </a:graphic>
      </p:graphicFrame>
      <p:grpSp>
        <p:nvGrpSpPr>
          <p:cNvPr id="24" name="Group 23">
            <a:extLst>
              <a:ext uri="{FF2B5EF4-FFF2-40B4-BE49-F238E27FC236}">
                <a16:creationId xmlns:a16="http://schemas.microsoft.com/office/drawing/2014/main" id="{F0C85C8A-45B0-413E-956F-A991227AF54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49C6CA0F-8D61-4C52-9D74-C7050CD1588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81CBAC3-AD81-421E-AD13-F739ED5C7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42781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weight does the scale show?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25" name="Group 97">
            <a:extLst>
              <a:ext uri="{FF2B5EF4-FFF2-40B4-BE49-F238E27FC236}">
                <a16:creationId xmlns:a16="http://schemas.microsoft.com/office/drawing/2014/main" id="{6555EC9C-3A82-4872-8459-9B0695A27DB8}"/>
              </a:ext>
            </a:extLst>
          </p:cNvPr>
          <p:cNvGrpSpPr>
            <a:grpSpLocks/>
          </p:cNvGrpSpPr>
          <p:nvPr/>
        </p:nvGrpSpPr>
        <p:grpSpPr bwMode="auto">
          <a:xfrm>
            <a:off x="3100579" y="1617167"/>
            <a:ext cx="2942841" cy="3367683"/>
            <a:chOff x="4657349" y="2102624"/>
            <a:chExt cx="1141158" cy="1326376"/>
          </a:xfrm>
        </p:grpSpPr>
        <p:grpSp>
          <p:nvGrpSpPr>
            <p:cNvPr id="27" name="Group 11">
              <a:extLst>
                <a:ext uri="{FF2B5EF4-FFF2-40B4-BE49-F238E27FC236}">
                  <a16:creationId xmlns:a16="http://schemas.microsoft.com/office/drawing/2014/main" id="{01CD4168-FDC0-4F45-B67A-A1D92F2E593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30" name="Group 55">
                <a:extLst>
                  <a:ext uri="{FF2B5EF4-FFF2-40B4-BE49-F238E27FC236}">
                    <a16:creationId xmlns:a16="http://schemas.microsoft.com/office/drawing/2014/main" id="{95E1A349-3179-4F63-BE59-446C6AA6DA4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32" name="Group 58">
                  <a:extLst>
                    <a:ext uri="{FF2B5EF4-FFF2-40B4-BE49-F238E27FC236}">
                      <a16:creationId xmlns:a16="http://schemas.microsoft.com/office/drawing/2014/main" id="{DE61EA0C-7E02-49EF-B3A6-65C40FFC1CA7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40" name="Straight Connector 39">
                    <a:extLst>
                      <a:ext uri="{FF2B5EF4-FFF2-40B4-BE49-F238E27FC236}">
                        <a16:creationId xmlns:a16="http://schemas.microsoft.com/office/drawing/2014/main" id="{79335F81-BB0C-4CA3-9BD5-30210124CC39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1" name="Rectangle: Rounded Corners 40">
                    <a:extLst>
                      <a:ext uri="{FF2B5EF4-FFF2-40B4-BE49-F238E27FC236}">
                        <a16:creationId xmlns:a16="http://schemas.microsoft.com/office/drawing/2014/main" id="{08ECEDE7-FF6F-47EF-88B6-649727DB647D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42" name="Oval 41">
                    <a:extLst>
                      <a:ext uri="{FF2B5EF4-FFF2-40B4-BE49-F238E27FC236}">
                        <a16:creationId xmlns:a16="http://schemas.microsoft.com/office/drawing/2014/main" id="{9D566D5B-40F8-41A0-9086-E36AB0FC773B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43" name="Straight Connector 42">
                    <a:extLst>
                      <a:ext uri="{FF2B5EF4-FFF2-40B4-BE49-F238E27FC236}">
                        <a16:creationId xmlns:a16="http://schemas.microsoft.com/office/drawing/2014/main" id="{A4916DC2-E2AB-4FE8-8DF6-69FA2512604F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43">
                    <a:extLst>
                      <a:ext uri="{FF2B5EF4-FFF2-40B4-BE49-F238E27FC236}">
                        <a16:creationId xmlns:a16="http://schemas.microsoft.com/office/drawing/2014/main" id="{B311CB8A-D4E9-48F0-ADB7-4B8AA14130A5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5" name="Arc 44">
                    <a:extLst>
                      <a:ext uri="{FF2B5EF4-FFF2-40B4-BE49-F238E27FC236}">
                        <a16:creationId xmlns:a16="http://schemas.microsoft.com/office/drawing/2014/main" id="{5C440E05-D060-4A79-BCAC-A3FA9103F5A4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46" name="Arc 45">
                    <a:extLst>
                      <a:ext uri="{FF2B5EF4-FFF2-40B4-BE49-F238E27FC236}">
                        <a16:creationId xmlns:a16="http://schemas.microsoft.com/office/drawing/2014/main" id="{E7BEF652-4D27-4E42-92DD-75CB2E2C94C3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47" name="Oval 46">
                    <a:extLst>
                      <a:ext uri="{FF2B5EF4-FFF2-40B4-BE49-F238E27FC236}">
                        <a16:creationId xmlns:a16="http://schemas.microsoft.com/office/drawing/2014/main" id="{6FAF93B4-4ACD-4BDD-9ED6-523D4F0FF97B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48" name="Straight Connector 47">
                    <a:extLst>
                      <a:ext uri="{FF2B5EF4-FFF2-40B4-BE49-F238E27FC236}">
                        <a16:creationId xmlns:a16="http://schemas.microsoft.com/office/drawing/2014/main" id="{482CB1A1-7234-483F-A373-6439D3F2718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48">
                    <a:extLst>
                      <a:ext uri="{FF2B5EF4-FFF2-40B4-BE49-F238E27FC236}">
                        <a16:creationId xmlns:a16="http://schemas.microsoft.com/office/drawing/2014/main" id="{ADAF16B5-0294-47A4-B84E-E5397E906CA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49">
                    <a:extLst>
                      <a:ext uri="{FF2B5EF4-FFF2-40B4-BE49-F238E27FC236}">
                        <a16:creationId xmlns:a16="http://schemas.microsoft.com/office/drawing/2014/main" id="{4F72BECE-6EDC-4D21-8287-6B10E74CDF1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50">
                    <a:extLst>
                      <a:ext uri="{FF2B5EF4-FFF2-40B4-BE49-F238E27FC236}">
                        <a16:creationId xmlns:a16="http://schemas.microsoft.com/office/drawing/2014/main" id="{5D8AF17A-7ADB-4A45-AD3C-EA908147754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Straight Connector 51">
                    <a:extLst>
                      <a:ext uri="{FF2B5EF4-FFF2-40B4-BE49-F238E27FC236}">
                        <a16:creationId xmlns:a16="http://schemas.microsoft.com/office/drawing/2014/main" id="{8458567E-9C3F-4979-9A50-21018085539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52">
                    <a:extLst>
                      <a:ext uri="{FF2B5EF4-FFF2-40B4-BE49-F238E27FC236}">
                        <a16:creationId xmlns:a16="http://schemas.microsoft.com/office/drawing/2014/main" id="{FBF6CF8E-C77B-4170-AD34-84B33187E8F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54">
                    <a:extLst>
                      <a:ext uri="{FF2B5EF4-FFF2-40B4-BE49-F238E27FC236}">
                        <a16:creationId xmlns:a16="http://schemas.microsoft.com/office/drawing/2014/main" id="{C16BF2B5-51D4-4361-AF90-7A269F55D8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Connector 56">
                    <a:extLst>
                      <a:ext uri="{FF2B5EF4-FFF2-40B4-BE49-F238E27FC236}">
                        <a16:creationId xmlns:a16="http://schemas.microsoft.com/office/drawing/2014/main" id="{63B2E2A0-F849-4A98-9EF9-8A0D3CCD65E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60">
                    <a:extLst>
                      <a:ext uri="{FF2B5EF4-FFF2-40B4-BE49-F238E27FC236}">
                        <a16:creationId xmlns:a16="http://schemas.microsoft.com/office/drawing/2014/main" id="{2CBD500B-AF43-44E0-B1BF-31DD6884347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62">
                    <a:extLst>
                      <a:ext uri="{FF2B5EF4-FFF2-40B4-BE49-F238E27FC236}">
                        <a16:creationId xmlns:a16="http://schemas.microsoft.com/office/drawing/2014/main" id="{99DF28A4-252C-4E86-81B6-E7EBD519C60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Straight Connector 66">
                    <a:extLst>
                      <a:ext uri="{FF2B5EF4-FFF2-40B4-BE49-F238E27FC236}">
                        <a16:creationId xmlns:a16="http://schemas.microsoft.com/office/drawing/2014/main" id="{D3D04E06-B63E-46F7-8E3E-316DB79392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Straight Connector 68">
                    <a:extLst>
                      <a:ext uri="{FF2B5EF4-FFF2-40B4-BE49-F238E27FC236}">
                        <a16:creationId xmlns:a16="http://schemas.microsoft.com/office/drawing/2014/main" id="{73C2C68A-FC3C-48B8-90AB-AF1BCA26657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Straight Connector 69">
                    <a:extLst>
                      <a:ext uri="{FF2B5EF4-FFF2-40B4-BE49-F238E27FC236}">
                        <a16:creationId xmlns:a16="http://schemas.microsoft.com/office/drawing/2014/main" id="{DF6AEC97-24C1-4DA9-BB82-F4FF0FF20AC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1" name="Straight Connector 70">
                    <a:extLst>
                      <a:ext uri="{FF2B5EF4-FFF2-40B4-BE49-F238E27FC236}">
                        <a16:creationId xmlns:a16="http://schemas.microsoft.com/office/drawing/2014/main" id="{1F759165-2DF9-4D0A-AEEC-702C993B9BD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Straight Connector 71">
                    <a:extLst>
                      <a:ext uri="{FF2B5EF4-FFF2-40B4-BE49-F238E27FC236}">
                        <a16:creationId xmlns:a16="http://schemas.microsoft.com/office/drawing/2014/main" id="{A4F6B996-0634-4A71-AEA1-E20432A1C33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72">
                    <a:extLst>
                      <a:ext uri="{FF2B5EF4-FFF2-40B4-BE49-F238E27FC236}">
                        <a16:creationId xmlns:a16="http://schemas.microsoft.com/office/drawing/2014/main" id="{5C70B78A-A00D-4818-B2AE-4219EA1A968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3" name="TextBox 59">
                  <a:extLst>
                    <a:ext uri="{FF2B5EF4-FFF2-40B4-BE49-F238E27FC236}">
                      <a16:creationId xmlns:a16="http://schemas.microsoft.com/office/drawing/2014/main" id="{FE4DA2CA-F97F-498D-B170-84742F315B3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34" name="TextBox 61">
                  <a:extLst>
                    <a:ext uri="{FF2B5EF4-FFF2-40B4-BE49-F238E27FC236}">
                      <a16:creationId xmlns:a16="http://schemas.microsoft.com/office/drawing/2014/main" id="{F94BC98A-B387-44EA-B5C0-7050C9A7E9A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35" name="TextBox 63">
                  <a:extLst>
                    <a:ext uri="{FF2B5EF4-FFF2-40B4-BE49-F238E27FC236}">
                      <a16:creationId xmlns:a16="http://schemas.microsoft.com/office/drawing/2014/main" id="{16FBCA37-8C60-45FB-9BBD-D95A581D57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36" name="TextBox 65">
                  <a:extLst>
                    <a:ext uri="{FF2B5EF4-FFF2-40B4-BE49-F238E27FC236}">
                      <a16:creationId xmlns:a16="http://schemas.microsoft.com/office/drawing/2014/main" id="{DDF94279-2A59-43A8-9B3B-8D97BF03228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37" name="TextBox 67">
                  <a:extLst>
                    <a:ext uri="{FF2B5EF4-FFF2-40B4-BE49-F238E27FC236}">
                      <a16:creationId xmlns:a16="http://schemas.microsoft.com/office/drawing/2014/main" id="{DC913EA4-1AC4-42E5-86F2-B8AC2693941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38" name="TextBox 69">
                  <a:extLst>
                    <a:ext uri="{FF2B5EF4-FFF2-40B4-BE49-F238E27FC236}">
                      <a16:creationId xmlns:a16="http://schemas.microsoft.com/office/drawing/2014/main" id="{0AB6B51F-0C2E-49AC-8B42-FF93BF287D6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39" name="TextBox 71">
                  <a:extLst>
                    <a:ext uri="{FF2B5EF4-FFF2-40B4-BE49-F238E27FC236}">
                      <a16:creationId xmlns:a16="http://schemas.microsoft.com/office/drawing/2014/main" id="{1EF22651-674F-4410-8938-9CC60869777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31" name="TextBox 56">
                <a:extLst>
                  <a:ext uri="{FF2B5EF4-FFF2-40B4-BE49-F238E27FC236}">
                    <a16:creationId xmlns:a16="http://schemas.microsoft.com/office/drawing/2014/main" id="{98F4E071-EE74-49C0-BA52-29D67088719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id="{09BB077A-4EDB-4F85-8C40-F211692F4705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3" y="2872117"/>
              <a:ext cx="150779" cy="3103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6">
              <a:extLst>
                <a:ext uri="{FF2B5EF4-FFF2-40B4-BE49-F238E27FC236}">
                  <a16:creationId xmlns:a16="http://schemas.microsoft.com/office/drawing/2014/main" id="{EE429F50-5A5D-402D-AE9F-30F146BB9A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04D0E48C-8785-4A1F-87E3-ABBB382C079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26997338-8368-40C9-99A3-F2B3F526517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2505274-8869-45C7-97C4-FAB9E09FD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21552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weight does the scale show?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7kg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59" name="Group 97">
            <a:extLst>
              <a:ext uri="{FF2B5EF4-FFF2-40B4-BE49-F238E27FC236}">
                <a16:creationId xmlns:a16="http://schemas.microsoft.com/office/drawing/2014/main" id="{A2E16DB8-C6E3-4CBE-81C1-AED7CB62CC45}"/>
              </a:ext>
            </a:extLst>
          </p:cNvPr>
          <p:cNvGrpSpPr>
            <a:grpSpLocks/>
          </p:cNvGrpSpPr>
          <p:nvPr/>
        </p:nvGrpSpPr>
        <p:grpSpPr bwMode="auto">
          <a:xfrm>
            <a:off x="3100579" y="1617167"/>
            <a:ext cx="2942841" cy="3367683"/>
            <a:chOff x="4657349" y="2102624"/>
            <a:chExt cx="1141158" cy="1326376"/>
          </a:xfrm>
        </p:grpSpPr>
        <p:grpSp>
          <p:nvGrpSpPr>
            <p:cNvPr id="60" name="Group 11">
              <a:extLst>
                <a:ext uri="{FF2B5EF4-FFF2-40B4-BE49-F238E27FC236}">
                  <a16:creationId xmlns:a16="http://schemas.microsoft.com/office/drawing/2014/main" id="{C470B2FC-C43E-4D50-9710-15CE93C2D69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65" name="Group 55">
                <a:extLst>
                  <a:ext uri="{FF2B5EF4-FFF2-40B4-BE49-F238E27FC236}">
                    <a16:creationId xmlns:a16="http://schemas.microsoft.com/office/drawing/2014/main" id="{17D726BF-1304-40AB-ABA9-6892A0E25D9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68" name="Group 58">
                  <a:extLst>
                    <a:ext uri="{FF2B5EF4-FFF2-40B4-BE49-F238E27FC236}">
                      <a16:creationId xmlns:a16="http://schemas.microsoft.com/office/drawing/2014/main" id="{BD8E866F-6424-498B-8C58-38F8C9FDC670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81" name="Straight Connector 80">
                    <a:extLst>
                      <a:ext uri="{FF2B5EF4-FFF2-40B4-BE49-F238E27FC236}">
                        <a16:creationId xmlns:a16="http://schemas.microsoft.com/office/drawing/2014/main" id="{C17F6CC6-B697-4B3D-AF46-DD0BFE01445C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2" name="Rectangle: Rounded Corners 81">
                    <a:extLst>
                      <a:ext uri="{FF2B5EF4-FFF2-40B4-BE49-F238E27FC236}">
                        <a16:creationId xmlns:a16="http://schemas.microsoft.com/office/drawing/2014/main" id="{8ADD3620-6B7F-4CEE-89C7-6931D588B6F9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3" name="Oval 82">
                    <a:extLst>
                      <a:ext uri="{FF2B5EF4-FFF2-40B4-BE49-F238E27FC236}">
                        <a16:creationId xmlns:a16="http://schemas.microsoft.com/office/drawing/2014/main" id="{CBB58686-1F01-4EBB-9FCF-9092575EFA55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id="{8CA7AC04-4678-4C79-8868-C5CBAD66A92C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ADCAECD6-31C6-4797-9765-406C76FF204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6" name="Arc 85">
                    <a:extLst>
                      <a:ext uri="{FF2B5EF4-FFF2-40B4-BE49-F238E27FC236}">
                        <a16:creationId xmlns:a16="http://schemas.microsoft.com/office/drawing/2014/main" id="{2E0B7DBB-37AC-425B-8285-D0455B069BAF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7" name="Arc 86">
                    <a:extLst>
                      <a:ext uri="{FF2B5EF4-FFF2-40B4-BE49-F238E27FC236}">
                        <a16:creationId xmlns:a16="http://schemas.microsoft.com/office/drawing/2014/main" id="{B9F3BCFB-C358-41A0-879E-76F793BC7FD6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8" name="Oval 87">
                    <a:extLst>
                      <a:ext uri="{FF2B5EF4-FFF2-40B4-BE49-F238E27FC236}">
                        <a16:creationId xmlns:a16="http://schemas.microsoft.com/office/drawing/2014/main" id="{EAA598C1-F7D7-49ED-A043-AE5C866D6423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id="{B02F5E76-AF5E-4FD2-9193-78D50E968D8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28440F54-DBFC-49E3-BDDA-619E076A20D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EA34C9AB-ABB3-49C3-B595-BD39D93FD86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410F6707-CA84-4222-BA9C-B7AC7E0B98D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9D5BA1B6-270B-49E2-AE2F-F6772DD79F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696BF316-10AE-4311-BF1A-42B2DB925E2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C4811489-5844-4E3B-A584-C305112E7BA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9C8F5671-0B98-48CF-94BA-97D149ACDFE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C47E33E1-F32F-49C3-B027-AEE7A821F34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>
                    <a:extLst>
                      <a:ext uri="{FF2B5EF4-FFF2-40B4-BE49-F238E27FC236}">
                        <a16:creationId xmlns:a16="http://schemas.microsoft.com/office/drawing/2014/main" id="{9C3F353D-68BA-4CD5-8E99-A9E3F1BA5F3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>
                    <a:extLst>
                      <a:ext uri="{FF2B5EF4-FFF2-40B4-BE49-F238E27FC236}">
                        <a16:creationId xmlns:a16="http://schemas.microsoft.com/office/drawing/2014/main" id="{061BEB2F-CF2A-44A8-9947-B28F7EAE095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>
                    <a:extLst>
                      <a:ext uri="{FF2B5EF4-FFF2-40B4-BE49-F238E27FC236}">
                        <a16:creationId xmlns:a16="http://schemas.microsoft.com/office/drawing/2014/main" id="{F9159982-4716-4339-9ED6-A673F165B67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>
                    <a:extLst>
                      <a:ext uri="{FF2B5EF4-FFF2-40B4-BE49-F238E27FC236}">
                        <a16:creationId xmlns:a16="http://schemas.microsoft.com/office/drawing/2014/main" id="{77F7C6B7-F797-4554-8E80-222AFBEF364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>
                    <a:extLst>
                      <a:ext uri="{FF2B5EF4-FFF2-40B4-BE49-F238E27FC236}">
                        <a16:creationId xmlns:a16="http://schemas.microsoft.com/office/drawing/2014/main" id="{EF8DB405-80FE-4C53-AA32-EDAC25326B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>
                    <a:extLst>
                      <a:ext uri="{FF2B5EF4-FFF2-40B4-BE49-F238E27FC236}">
                        <a16:creationId xmlns:a16="http://schemas.microsoft.com/office/drawing/2014/main" id="{3A9181AC-2F85-4ED0-9AD1-CB5E13169DE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Straight Connector 103">
                    <a:extLst>
                      <a:ext uri="{FF2B5EF4-FFF2-40B4-BE49-F238E27FC236}">
                        <a16:creationId xmlns:a16="http://schemas.microsoft.com/office/drawing/2014/main" id="{017086DD-36C9-4AF5-A4E9-C54FC762D48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4" name="TextBox 59">
                  <a:extLst>
                    <a:ext uri="{FF2B5EF4-FFF2-40B4-BE49-F238E27FC236}">
                      <a16:creationId xmlns:a16="http://schemas.microsoft.com/office/drawing/2014/main" id="{A2BD868D-D1B7-418D-8CD0-F498848864F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75" name="TextBox 61">
                  <a:extLst>
                    <a:ext uri="{FF2B5EF4-FFF2-40B4-BE49-F238E27FC236}">
                      <a16:creationId xmlns:a16="http://schemas.microsoft.com/office/drawing/2014/main" id="{EDED9826-FAA1-4AE4-B58E-FD8EABD8E6B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76" name="TextBox 63">
                  <a:extLst>
                    <a:ext uri="{FF2B5EF4-FFF2-40B4-BE49-F238E27FC236}">
                      <a16:creationId xmlns:a16="http://schemas.microsoft.com/office/drawing/2014/main" id="{0A08F471-4A66-4193-A492-D7B2C5E844A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77" name="TextBox 65">
                  <a:extLst>
                    <a:ext uri="{FF2B5EF4-FFF2-40B4-BE49-F238E27FC236}">
                      <a16:creationId xmlns:a16="http://schemas.microsoft.com/office/drawing/2014/main" id="{16E55680-6F4D-4381-93A4-E03E420179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78" name="TextBox 67">
                  <a:extLst>
                    <a:ext uri="{FF2B5EF4-FFF2-40B4-BE49-F238E27FC236}">
                      <a16:creationId xmlns:a16="http://schemas.microsoft.com/office/drawing/2014/main" id="{70A9EE35-763E-4E11-8C81-45B89636F0A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79" name="TextBox 69">
                  <a:extLst>
                    <a:ext uri="{FF2B5EF4-FFF2-40B4-BE49-F238E27FC236}">
                      <a16:creationId xmlns:a16="http://schemas.microsoft.com/office/drawing/2014/main" id="{728CF079-5634-44FE-984C-81A6CA495B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80" name="TextBox 71">
                  <a:extLst>
                    <a:ext uri="{FF2B5EF4-FFF2-40B4-BE49-F238E27FC236}">
                      <a16:creationId xmlns:a16="http://schemas.microsoft.com/office/drawing/2014/main" id="{8978826F-4E28-49F9-A4DC-FA45DFB3480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66" name="TextBox 56">
                <a:extLst>
                  <a:ext uri="{FF2B5EF4-FFF2-40B4-BE49-F238E27FC236}">
                    <a16:creationId xmlns:a16="http://schemas.microsoft.com/office/drawing/2014/main" id="{F8F0026E-30D4-4D3F-9A84-E55586885D9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55B39441-AB3C-42C9-A575-EF7A41950E58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3" y="2872117"/>
              <a:ext cx="150779" cy="3103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">
              <a:extLst>
                <a:ext uri="{FF2B5EF4-FFF2-40B4-BE49-F238E27FC236}">
                  <a16:creationId xmlns:a16="http://schemas.microsoft.com/office/drawing/2014/main" id="{1128FE45-2FB9-44E2-9248-C56A1FBB4B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54548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an arrow to the scale so that it shows 25kg.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45" name="Group 97">
            <a:extLst>
              <a:ext uri="{FF2B5EF4-FFF2-40B4-BE49-F238E27FC236}">
                <a16:creationId xmlns:a16="http://schemas.microsoft.com/office/drawing/2014/main" id="{4EEAA856-DFDE-4B3B-A17B-ACE51DF0024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42073" y="1422630"/>
            <a:ext cx="3259855" cy="3790317"/>
            <a:chOff x="4657349" y="2102624"/>
            <a:chExt cx="1141158" cy="1326376"/>
          </a:xfrm>
        </p:grpSpPr>
        <p:grpSp>
          <p:nvGrpSpPr>
            <p:cNvPr id="46" name="Group 11">
              <a:extLst>
                <a:ext uri="{FF2B5EF4-FFF2-40B4-BE49-F238E27FC236}">
                  <a16:creationId xmlns:a16="http://schemas.microsoft.com/office/drawing/2014/main" id="{6094A2F1-CF2F-474D-9091-2C2904EF63F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48" name="Group 55">
                <a:extLst>
                  <a:ext uri="{FF2B5EF4-FFF2-40B4-BE49-F238E27FC236}">
                    <a16:creationId xmlns:a16="http://schemas.microsoft.com/office/drawing/2014/main" id="{04ED601A-A752-4F87-9EB4-083AC0A7CC1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51" name="Group 58">
                  <a:extLst>
                    <a:ext uri="{FF2B5EF4-FFF2-40B4-BE49-F238E27FC236}">
                      <a16:creationId xmlns:a16="http://schemas.microsoft.com/office/drawing/2014/main" id="{A70A725C-6127-4C00-B4FE-C1C0DAA541F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07" name="Straight Connector 106">
                    <a:extLst>
                      <a:ext uri="{FF2B5EF4-FFF2-40B4-BE49-F238E27FC236}">
                        <a16:creationId xmlns:a16="http://schemas.microsoft.com/office/drawing/2014/main" id="{BED0991A-4B32-4692-8BB0-E36EC12DE155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8" name="Rectangle: Rounded Corners 107">
                    <a:extLst>
                      <a:ext uri="{FF2B5EF4-FFF2-40B4-BE49-F238E27FC236}">
                        <a16:creationId xmlns:a16="http://schemas.microsoft.com/office/drawing/2014/main" id="{16350921-BD91-415F-9827-A89378CA95CB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09" name="Oval 108">
                    <a:extLst>
                      <a:ext uri="{FF2B5EF4-FFF2-40B4-BE49-F238E27FC236}">
                        <a16:creationId xmlns:a16="http://schemas.microsoft.com/office/drawing/2014/main" id="{CCF6F07B-32A4-48BB-8768-06ADC95F31D3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10" name="Straight Connector 109">
                    <a:extLst>
                      <a:ext uri="{FF2B5EF4-FFF2-40B4-BE49-F238E27FC236}">
                        <a16:creationId xmlns:a16="http://schemas.microsoft.com/office/drawing/2014/main" id="{DFEA6D9E-76A0-4263-9831-70543416DE0B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Straight Connector 110">
                    <a:extLst>
                      <a:ext uri="{FF2B5EF4-FFF2-40B4-BE49-F238E27FC236}">
                        <a16:creationId xmlns:a16="http://schemas.microsoft.com/office/drawing/2014/main" id="{2497EB67-23F9-4A06-B50D-30D3E2781C14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12" name="Arc 111">
                    <a:extLst>
                      <a:ext uri="{FF2B5EF4-FFF2-40B4-BE49-F238E27FC236}">
                        <a16:creationId xmlns:a16="http://schemas.microsoft.com/office/drawing/2014/main" id="{F17E15BD-32D6-4F6F-AEDE-5BC099333984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13" name="Arc 112">
                    <a:extLst>
                      <a:ext uri="{FF2B5EF4-FFF2-40B4-BE49-F238E27FC236}">
                        <a16:creationId xmlns:a16="http://schemas.microsoft.com/office/drawing/2014/main" id="{F01137A8-69C4-4BC9-B5F7-743E3CEC1246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14" name="Oval 113">
                    <a:extLst>
                      <a:ext uri="{FF2B5EF4-FFF2-40B4-BE49-F238E27FC236}">
                        <a16:creationId xmlns:a16="http://schemas.microsoft.com/office/drawing/2014/main" id="{C0668CCE-9468-4CF1-A73E-6C45777D1A7A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15" name="Straight Connector 114">
                    <a:extLst>
                      <a:ext uri="{FF2B5EF4-FFF2-40B4-BE49-F238E27FC236}">
                        <a16:creationId xmlns:a16="http://schemas.microsoft.com/office/drawing/2014/main" id="{E7BB972A-FD5B-4F29-822B-35A83776164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Straight Connector 115">
                    <a:extLst>
                      <a:ext uri="{FF2B5EF4-FFF2-40B4-BE49-F238E27FC236}">
                        <a16:creationId xmlns:a16="http://schemas.microsoft.com/office/drawing/2014/main" id="{708079B0-658C-4273-8B46-3751266595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Straight Connector 116">
                    <a:extLst>
                      <a:ext uri="{FF2B5EF4-FFF2-40B4-BE49-F238E27FC236}">
                        <a16:creationId xmlns:a16="http://schemas.microsoft.com/office/drawing/2014/main" id="{1850A212-E1DC-49CD-B91C-73FCEA8CF59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Straight Connector 117">
                    <a:extLst>
                      <a:ext uri="{FF2B5EF4-FFF2-40B4-BE49-F238E27FC236}">
                        <a16:creationId xmlns:a16="http://schemas.microsoft.com/office/drawing/2014/main" id="{D340FCD9-D7B6-4421-A349-A1917CA5D57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Straight Connector 118">
                    <a:extLst>
                      <a:ext uri="{FF2B5EF4-FFF2-40B4-BE49-F238E27FC236}">
                        <a16:creationId xmlns:a16="http://schemas.microsoft.com/office/drawing/2014/main" id="{FEEEE04F-FD4B-4E8D-9953-7774759EFC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58FCA5C6-E472-41E5-A252-9F3963212A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32961D01-EED8-4E57-AE21-D4B867755AF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>
                    <a:extLst>
                      <a:ext uri="{FF2B5EF4-FFF2-40B4-BE49-F238E27FC236}">
                        <a16:creationId xmlns:a16="http://schemas.microsoft.com/office/drawing/2014/main" id="{7CD53ED2-3784-4D8A-B3FE-E461BC5C8C9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Straight Connector 122">
                    <a:extLst>
                      <a:ext uri="{FF2B5EF4-FFF2-40B4-BE49-F238E27FC236}">
                        <a16:creationId xmlns:a16="http://schemas.microsoft.com/office/drawing/2014/main" id="{5A20AF8A-955E-4EDD-8DB2-D93C2483FEB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Straight Connector 123">
                    <a:extLst>
                      <a:ext uri="{FF2B5EF4-FFF2-40B4-BE49-F238E27FC236}">
                        <a16:creationId xmlns:a16="http://schemas.microsoft.com/office/drawing/2014/main" id="{A1A0BBA7-6F3F-43BD-9605-D3DB4A9E5F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Straight Connector 124">
                    <a:extLst>
                      <a:ext uri="{FF2B5EF4-FFF2-40B4-BE49-F238E27FC236}">
                        <a16:creationId xmlns:a16="http://schemas.microsoft.com/office/drawing/2014/main" id="{0A588BB8-BE0E-4166-AB9F-0183339630A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Straight Connector 125">
                    <a:extLst>
                      <a:ext uri="{FF2B5EF4-FFF2-40B4-BE49-F238E27FC236}">
                        <a16:creationId xmlns:a16="http://schemas.microsoft.com/office/drawing/2014/main" id="{65262686-343B-4D76-9C8A-458E0F379A1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Straight Connector 126">
                    <a:extLst>
                      <a:ext uri="{FF2B5EF4-FFF2-40B4-BE49-F238E27FC236}">
                        <a16:creationId xmlns:a16="http://schemas.microsoft.com/office/drawing/2014/main" id="{0C933E9B-268A-40E2-BA1E-F35F24B6A56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Straight Connector 127">
                    <a:extLst>
                      <a:ext uri="{FF2B5EF4-FFF2-40B4-BE49-F238E27FC236}">
                        <a16:creationId xmlns:a16="http://schemas.microsoft.com/office/drawing/2014/main" id="{747E6F1F-90B9-4B2A-A089-7296E78AFAB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9" name="Straight Connector 128">
                    <a:extLst>
                      <a:ext uri="{FF2B5EF4-FFF2-40B4-BE49-F238E27FC236}">
                        <a16:creationId xmlns:a16="http://schemas.microsoft.com/office/drawing/2014/main" id="{9A0125F6-F519-43C5-9480-B6446344335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0" name="Straight Connector 129">
                    <a:extLst>
                      <a:ext uri="{FF2B5EF4-FFF2-40B4-BE49-F238E27FC236}">
                        <a16:creationId xmlns:a16="http://schemas.microsoft.com/office/drawing/2014/main" id="{114210A9-AB47-40BD-8BD6-78427860630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52" name="TextBox 59">
                  <a:extLst>
                    <a:ext uri="{FF2B5EF4-FFF2-40B4-BE49-F238E27FC236}">
                      <a16:creationId xmlns:a16="http://schemas.microsoft.com/office/drawing/2014/main" id="{1699F820-BDF1-456E-B42F-C5095AD09BD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53" name="TextBox 60">
                  <a:extLst>
                    <a:ext uri="{FF2B5EF4-FFF2-40B4-BE49-F238E27FC236}">
                      <a16:creationId xmlns:a16="http://schemas.microsoft.com/office/drawing/2014/main" id="{A3AF0358-E6D6-4679-9D31-734FBC4DE08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55" name="TextBox 61">
                  <a:extLst>
                    <a:ext uri="{FF2B5EF4-FFF2-40B4-BE49-F238E27FC236}">
                      <a16:creationId xmlns:a16="http://schemas.microsoft.com/office/drawing/2014/main" id="{A63319BA-AC43-4C35-8C48-10DCE52527E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57" name="TextBox 62">
                  <a:extLst>
                    <a:ext uri="{FF2B5EF4-FFF2-40B4-BE49-F238E27FC236}">
                      <a16:creationId xmlns:a16="http://schemas.microsoft.com/office/drawing/2014/main" id="{B4165BE7-E716-4471-8F59-73EC5998F61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61" name="TextBox 63">
                  <a:extLst>
                    <a:ext uri="{FF2B5EF4-FFF2-40B4-BE49-F238E27FC236}">
                      <a16:creationId xmlns:a16="http://schemas.microsoft.com/office/drawing/2014/main" id="{291C04F6-7F36-4B50-9DAE-E53E7F1BE9E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23529" y="8475761"/>
                  <a:ext cx="296795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63" name="TextBox 64">
                  <a:extLst>
                    <a:ext uri="{FF2B5EF4-FFF2-40B4-BE49-F238E27FC236}">
                      <a16:creationId xmlns:a16="http://schemas.microsoft.com/office/drawing/2014/main" id="{5528DBCE-C5D2-4CBB-80DB-66375CA949A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35004" y="8624347"/>
                  <a:ext cx="296795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67" name="TextBox 65">
                  <a:extLst>
                    <a:ext uri="{FF2B5EF4-FFF2-40B4-BE49-F238E27FC236}">
                      <a16:creationId xmlns:a16="http://schemas.microsoft.com/office/drawing/2014/main" id="{AA87B48D-937C-466E-A782-9D5614C5EC3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69" name="TextBox 66">
                  <a:extLst>
                    <a:ext uri="{FF2B5EF4-FFF2-40B4-BE49-F238E27FC236}">
                      <a16:creationId xmlns:a16="http://schemas.microsoft.com/office/drawing/2014/main" id="{B128512A-8CBF-4DA6-951E-FA0C824989A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8216" y="8595079"/>
                  <a:ext cx="296795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70" name="TextBox 67">
                  <a:extLst>
                    <a:ext uri="{FF2B5EF4-FFF2-40B4-BE49-F238E27FC236}">
                      <a16:creationId xmlns:a16="http://schemas.microsoft.com/office/drawing/2014/main" id="{58369885-D197-4C8A-8393-67032532268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71" name="TextBox 68">
                  <a:extLst>
                    <a:ext uri="{FF2B5EF4-FFF2-40B4-BE49-F238E27FC236}">
                      <a16:creationId xmlns:a16="http://schemas.microsoft.com/office/drawing/2014/main" id="{08189A43-C351-453B-B7CA-4F373FDD07A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72" name="TextBox 69">
                  <a:extLst>
                    <a:ext uri="{FF2B5EF4-FFF2-40B4-BE49-F238E27FC236}">
                      <a16:creationId xmlns:a16="http://schemas.microsoft.com/office/drawing/2014/main" id="{E189169D-8BAB-45A2-ABBB-5E0ED362738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3" name="TextBox 70">
                  <a:extLst>
                    <a:ext uri="{FF2B5EF4-FFF2-40B4-BE49-F238E27FC236}">
                      <a16:creationId xmlns:a16="http://schemas.microsoft.com/office/drawing/2014/main" id="{0EF153DC-C628-4210-8409-A1A6C01E7B0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105" name="TextBox 71">
                  <a:extLst>
                    <a:ext uri="{FF2B5EF4-FFF2-40B4-BE49-F238E27FC236}">
                      <a16:creationId xmlns:a16="http://schemas.microsoft.com/office/drawing/2014/main" id="{B1151089-91D2-4898-A7A6-601FD0B8BBC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106" name="TextBox 72">
                  <a:extLst>
                    <a:ext uri="{FF2B5EF4-FFF2-40B4-BE49-F238E27FC236}">
                      <a16:creationId xmlns:a16="http://schemas.microsoft.com/office/drawing/2014/main" id="{B0066D66-E87B-47FF-918C-197CE1C16B1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49" name="TextBox 56">
                <a:extLst>
                  <a:ext uri="{FF2B5EF4-FFF2-40B4-BE49-F238E27FC236}">
                    <a16:creationId xmlns:a16="http://schemas.microsoft.com/office/drawing/2014/main" id="{606807A0-4278-426B-AEE7-A290E0D4A6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b="1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50" name="TextBox 57">
                <a:extLst>
                  <a:ext uri="{FF2B5EF4-FFF2-40B4-BE49-F238E27FC236}">
                    <a16:creationId xmlns:a16="http://schemas.microsoft.com/office/drawing/2014/main" id="{3FEB965B-2C04-4B27-861C-226DAAE8F94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sp>
          <p:nvSpPr>
            <p:cNvPr id="47" name="TextBox 6">
              <a:extLst>
                <a:ext uri="{FF2B5EF4-FFF2-40B4-BE49-F238E27FC236}">
                  <a16:creationId xmlns:a16="http://schemas.microsoft.com/office/drawing/2014/main" id="{5A8B9F0E-556C-4278-A48A-4279823E02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718031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Add an arrow to the scale so that it shows 25kg.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45" name="Group 97">
            <a:extLst>
              <a:ext uri="{FF2B5EF4-FFF2-40B4-BE49-F238E27FC236}">
                <a16:creationId xmlns:a16="http://schemas.microsoft.com/office/drawing/2014/main" id="{4EEAA856-DFDE-4B3B-A17B-ACE51DF0024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42073" y="1422630"/>
            <a:ext cx="3259855" cy="3790317"/>
            <a:chOff x="4657349" y="2102624"/>
            <a:chExt cx="1141158" cy="1326376"/>
          </a:xfrm>
        </p:grpSpPr>
        <p:grpSp>
          <p:nvGrpSpPr>
            <p:cNvPr id="46" name="Group 11">
              <a:extLst>
                <a:ext uri="{FF2B5EF4-FFF2-40B4-BE49-F238E27FC236}">
                  <a16:creationId xmlns:a16="http://schemas.microsoft.com/office/drawing/2014/main" id="{6094A2F1-CF2F-474D-9091-2C2904EF63F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48" name="Group 55">
                <a:extLst>
                  <a:ext uri="{FF2B5EF4-FFF2-40B4-BE49-F238E27FC236}">
                    <a16:creationId xmlns:a16="http://schemas.microsoft.com/office/drawing/2014/main" id="{04ED601A-A752-4F87-9EB4-083AC0A7CC1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51" name="Group 58">
                  <a:extLst>
                    <a:ext uri="{FF2B5EF4-FFF2-40B4-BE49-F238E27FC236}">
                      <a16:creationId xmlns:a16="http://schemas.microsoft.com/office/drawing/2014/main" id="{A70A725C-6127-4C00-B4FE-C1C0DAA541F5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07" name="Straight Connector 106">
                    <a:extLst>
                      <a:ext uri="{FF2B5EF4-FFF2-40B4-BE49-F238E27FC236}">
                        <a16:creationId xmlns:a16="http://schemas.microsoft.com/office/drawing/2014/main" id="{BED0991A-4B32-4692-8BB0-E36EC12DE155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8" name="Rectangle: Rounded Corners 107">
                    <a:extLst>
                      <a:ext uri="{FF2B5EF4-FFF2-40B4-BE49-F238E27FC236}">
                        <a16:creationId xmlns:a16="http://schemas.microsoft.com/office/drawing/2014/main" id="{16350921-BD91-415F-9827-A89378CA95CB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09" name="Oval 108">
                    <a:extLst>
                      <a:ext uri="{FF2B5EF4-FFF2-40B4-BE49-F238E27FC236}">
                        <a16:creationId xmlns:a16="http://schemas.microsoft.com/office/drawing/2014/main" id="{CCF6F07B-32A4-48BB-8768-06ADC95F31D3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20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10" name="Straight Connector 109">
                    <a:extLst>
                      <a:ext uri="{FF2B5EF4-FFF2-40B4-BE49-F238E27FC236}">
                        <a16:creationId xmlns:a16="http://schemas.microsoft.com/office/drawing/2014/main" id="{DFEA6D9E-76A0-4263-9831-70543416DE0B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Straight Connector 110">
                    <a:extLst>
                      <a:ext uri="{FF2B5EF4-FFF2-40B4-BE49-F238E27FC236}">
                        <a16:creationId xmlns:a16="http://schemas.microsoft.com/office/drawing/2014/main" id="{2497EB67-23F9-4A06-B50D-30D3E2781C14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12" name="Arc 111">
                    <a:extLst>
                      <a:ext uri="{FF2B5EF4-FFF2-40B4-BE49-F238E27FC236}">
                        <a16:creationId xmlns:a16="http://schemas.microsoft.com/office/drawing/2014/main" id="{F17E15BD-32D6-4F6F-AEDE-5BC099333984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13" name="Arc 112">
                    <a:extLst>
                      <a:ext uri="{FF2B5EF4-FFF2-40B4-BE49-F238E27FC236}">
                        <a16:creationId xmlns:a16="http://schemas.microsoft.com/office/drawing/2014/main" id="{F01137A8-69C4-4BC9-B5F7-743E3CEC1246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14" name="Oval 113">
                    <a:extLst>
                      <a:ext uri="{FF2B5EF4-FFF2-40B4-BE49-F238E27FC236}">
                        <a16:creationId xmlns:a16="http://schemas.microsoft.com/office/drawing/2014/main" id="{C0668CCE-9468-4CF1-A73E-6C45777D1A7A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15" name="Straight Connector 114">
                    <a:extLst>
                      <a:ext uri="{FF2B5EF4-FFF2-40B4-BE49-F238E27FC236}">
                        <a16:creationId xmlns:a16="http://schemas.microsoft.com/office/drawing/2014/main" id="{E7BB972A-FD5B-4F29-822B-35A83776164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Straight Connector 115">
                    <a:extLst>
                      <a:ext uri="{FF2B5EF4-FFF2-40B4-BE49-F238E27FC236}">
                        <a16:creationId xmlns:a16="http://schemas.microsoft.com/office/drawing/2014/main" id="{708079B0-658C-4273-8B46-37512665954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Straight Connector 116">
                    <a:extLst>
                      <a:ext uri="{FF2B5EF4-FFF2-40B4-BE49-F238E27FC236}">
                        <a16:creationId xmlns:a16="http://schemas.microsoft.com/office/drawing/2014/main" id="{1850A212-E1DC-49CD-B91C-73FCEA8CF59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Straight Connector 117">
                    <a:extLst>
                      <a:ext uri="{FF2B5EF4-FFF2-40B4-BE49-F238E27FC236}">
                        <a16:creationId xmlns:a16="http://schemas.microsoft.com/office/drawing/2014/main" id="{D340FCD9-D7B6-4421-A349-A1917CA5D57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Straight Connector 118">
                    <a:extLst>
                      <a:ext uri="{FF2B5EF4-FFF2-40B4-BE49-F238E27FC236}">
                        <a16:creationId xmlns:a16="http://schemas.microsoft.com/office/drawing/2014/main" id="{FEEEE04F-FD4B-4E8D-9953-7774759EFC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58FCA5C6-E472-41E5-A252-9F3963212A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32961D01-EED8-4E57-AE21-D4B867755AF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>
                    <a:extLst>
                      <a:ext uri="{FF2B5EF4-FFF2-40B4-BE49-F238E27FC236}">
                        <a16:creationId xmlns:a16="http://schemas.microsoft.com/office/drawing/2014/main" id="{7CD53ED2-3784-4D8A-B3FE-E461BC5C8C9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Straight Connector 122">
                    <a:extLst>
                      <a:ext uri="{FF2B5EF4-FFF2-40B4-BE49-F238E27FC236}">
                        <a16:creationId xmlns:a16="http://schemas.microsoft.com/office/drawing/2014/main" id="{5A20AF8A-955E-4EDD-8DB2-D93C2483FEB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Straight Connector 123">
                    <a:extLst>
                      <a:ext uri="{FF2B5EF4-FFF2-40B4-BE49-F238E27FC236}">
                        <a16:creationId xmlns:a16="http://schemas.microsoft.com/office/drawing/2014/main" id="{A1A0BBA7-6F3F-43BD-9605-D3DB4A9E5F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5" name="Straight Connector 124">
                    <a:extLst>
                      <a:ext uri="{FF2B5EF4-FFF2-40B4-BE49-F238E27FC236}">
                        <a16:creationId xmlns:a16="http://schemas.microsoft.com/office/drawing/2014/main" id="{0A588BB8-BE0E-4166-AB9F-0183339630A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6" name="Straight Connector 125">
                    <a:extLst>
                      <a:ext uri="{FF2B5EF4-FFF2-40B4-BE49-F238E27FC236}">
                        <a16:creationId xmlns:a16="http://schemas.microsoft.com/office/drawing/2014/main" id="{65262686-343B-4D76-9C8A-458E0F379A1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7" name="Straight Connector 126">
                    <a:extLst>
                      <a:ext uri="{FF2B5EF4-FFF2-40B4-BE49-F238E27FC236}">
                        <a16:creationId xmlns:a16="http://schemas.microsoft.com/office/drawing/2014/main" id="{0C933E9B-268A-40E2-BA1E-F35F24B6A56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8" name="Straight Connector 127">
                    <a:extLst>
                      <a:ext uri="{FF2B5EF4-FFF2-40B4-BE49-F238E27FC236}">
                        <a16:creationId xmlns:a16="http://schemas.microsoft.com/office/drawing/2014/main" id="{747E6F1F-90B9-4B2A-A089-7296E78AFAB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9" name="Straight Connector 128">
                    <a:extLst>
                      <a:ext uri="{FF2B5EF4-FFF2-40B4-BE49-F238E27FC236}">
                        <a16:creationId xmlns:a16="http://schemas.microsoft.com/office/drawing/2014/main" id="{9A0125F6-F519-43C5-9480-B6446344335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0" name="Straight Connector 129">
                    <a:extLst>
                      <a:ext uri="{FF2B5EF4-FFF2-40B4-BE49-F238E27FC236}">
                        <a16:creationId xmlns:a16="http://schemas.microsoft.com/office/drawing/2014/main" id="{114210A9-AB47-40BD-8BD6-78427860630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52" name="TextBox 59">
                  <a:extLst>
                    <a:ext uri="{FF2B5EF4-FFF2-40B4-BE49-F238E27FC236}">
                      <a16:creationId xmlns:a16="http://schemas.microsoft.com/office/drawing/2014/main" id="{1699F820-BDF1-456E-B42F-C5095AD09BD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53" name="TextBox 60">
                  <a:extLst>
                    <a:ext uri="{FF2B5EF4-FFF2-40B4-BE49-F238E27FC236}">
                      <a16:creationId xmlns:a16="http://schemas.microsoft.com/office/drawing/2014/main" id="{A3AF0358-E6D6-4679-9D31-734FBC4DE08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80254" y="7791901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15</a:t>
                  </a:r>
                </a:p>
              </p:txBody>
            </p:sp>
            <p:sp>
              <p:nvSpPr>
                <p:cNvPr id="55" name="TextBox 61">
                  <a:extLst>
                    <a:ext uri="{FF2B5EF4-FFF2-40B4-BE49-F238E27FC236}">
                      <a16:creationId xmlns:a16="http://schemas.microsoft.com/office/drawing/2014/main" id="{A63319BA-AC43-4C35-8C48-10DCE52527E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57" name="TextBox 62">
                  <a:extLst>
                    <a:ext uri="{FF2B5EF4-FFF2-40B4-BE49-F238E27FC236}">
                      <a16:creationId xmlns:a16="http://schemas.microsoft.com/office/drawing/2014/main" id="{B4165BE7-E716-4471-8F59-73EC5998F61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167795" y="827113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25</a:t>
                  </a:r>
                </a:p>
              </p:txBody>
            </p:sp>
            <p:sp>
              <p:nvSpPr>
                <p:cNvPr id="61" name="TextBox 63">
                  <a:extLst>
                    <a:ext uri="{FF2B5EF4-FFF2-40B4-BE49-F238E27FC236}">
                      <a16:creationId xmlns:a16="http://schemas.microsoft.com/office/drawing/2014/main" id="{291C04F6-7F36-4B50-9DAE-E53E7F1BE9E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23529" y="8475761"/>
                  <a:ext cx="296795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30</a:t>
                  </a:r>
                </a:p>
              </p:txBody>
            </p:sp>
            <p:sp>
              <p:nvSpPr>
                <p:cNvPr id="63" name="TextBox 64">
                  <a:extLst>
                    <a:ext uri="{FF2B5EF4-FFF2-40B4-BE49-F238E27FC236}">
                      <a16:creationId xmlns:a16="http://schemas.microsoft.com/office/drawing/2014/main" id="{5528DBCE-C5D2-4CBB-80DB-66375CA949A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835004" y="8624347"/>
                  <a:ext cx="296795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35</a:t>
                  </a:r>
                </a:p>
              </p:txBody>
            </p:sp>
            <p:sp>
              <p:nvSpPr>
                <p:cNvPr id="67" name="TextBox 65">
                  <a:extLst>
                    <a:ext uri="{FF2B5EF4-FFF2-40B4-BE49-F238E27FC236}">
                      <a16:creationId xmlns:a16="http://schemas.microsoft.com/office/drawing/2014/main" id="{AA87B48D-937C-466E-A782-9D5614C5EC3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69" name="TextBox 66">
                  <a:extLst>
                    <a:ext uri="{FF2B5EF4-FFF2-40B4-BE49-F238E27FC236}">
                      <a16:creationId xmlns:a16="http://schemas.microsoft.com/office/drawing/2014/main" id="{B128512A-8CBF-4DA6-951E-FA0C824989A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88216" y="8595079"/>
                  <a:ext cx="296795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45</a:t>
                  </a:r>
                </a:p>
              </p:txBody>
            </p:sp>
            <p:sp>
              <p:nvSpPr>
                <p:cNvPr id="70" name="TextBox 67">
                  <a:extLst>
                    <a:ext uri="{FF2B5EF4-FFF2-40B4-BE49-F238E27FC236}">
                      <a16:creationId xmlns:a16="http://schemas.microsoft.com/office/drawing/2014/main" id="{58369885-D197-4C8A-8393-67032532268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50</a:t>
                  </a:r>
                </a:p>
              </p:txBody>
            </p:sp>
            <p:sp>
              <p:nvSpPr>
                <p:cNvPr id="71" name="TextBox 68">
                  <a:extLst>
                    <a:ext uri="{FF2B5EF4-FFF2-40B4-BE49-F238E27FC236}">
                      <a16:creationId xmlns:a16="http://schemas.microsoft.com/office/drawing/2014/main" id="{08189A43-C351-453B-B7CA-4F373FDD07A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3238" y="8268470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55</a:t>
                  </a:r>
                </a:p>
              </p:txBody>
            </p:sp>
            <p:sp>
              <p:nvSpPr>
                <p:cNvPr id="72" name="TextBox 69">
                  <a:extLst>
                    <a:ext uri="{FF2B5EF4-FFF2-40B4-BE49-F238E27FC236}">
                      <a16:creationId xmlns:a16="http://schemas.microsoft.com/office/drawing/2014/main" id="{E189169D-8BAB-45A2-ABBB-5E0ED362738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3" name="TextBox 70">
                  <a:extLst>
                    <a:ext uri="{FF2B5EF4-FFF2-40B4-BE49-F238E27FC236}">
                      <a16:creationId xmlns:a16="http://schemas.microsoft.com/office/drawing/2014/main" id="{0EF153DC-C628-4210-8409-A1A6C01E7B0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59564" y="7779886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65</a:t>
                  </a:r>
                </a:p>
              </p:txBody>
            </p:sp>
            <p:sp>
              <p:nvSpPr>
                <p:cNvPr id="105" name="TextBox 71">
                  <a:extLst>
                    <a:ext uri="{FF2B5EF4-FFF2-40B4-BE49-F238E27FC236}">
                      <a16:creationId xmlns:a16="http://schemas.microsoft.com/office/drawing/2014/main" id="{B1151089-91D2-4898-A7A6-601FD0B8BBC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70</a:t>
                  </a:r>
                </a:p>
              </p:txBody>
            </p:sp>
            <p:sp>
              <p:nvSpPr>
                <p:cNvPr id="106" name="TextBox 72">
                  <a:extLst>
                    <a:ext uri="{FF2B5EF4-FFF2-40B4-BE49-F238E27FC236}">
                      <a16:creationId xmlns:a16="http://schemas.microsoft.com/office/drawing/2014/main" id="{B0066D66-E87B-47FF-918C-197CE1C16B1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273913" y="7399023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b="1" dirty="0">
                      <a:latin typeface="Century Gothic" panose="020B0502020202020204" pitchFamily="34" charset="0"/>
                    </a:rPr>
                    <a:t>75</a:t>
                  </a:r>
                </a:p>
              </p:txBody>
            </p:sp>
          </p:grpSp>
          <p:sp>
            <p:nvSpPr>
              <p:cNvPr id="49" name="TextBox 56">
                <a:extLst>
                  <a:ext uri="{FF2B5EF4-FFF2-40B4-BE49-F238E27FC236}">
                    <a16:creationId xmlns:a16="http://schemas.microsoft.com/office/drawing/2014/main" id="{606807A0-4278-426B-AEE7-A290E0D4A6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b="1">
                    <a:latin typeface="Century Gothic" panose="020B0502020202020204" pitchFamily="34" charset="0"/>
                  </a:rPr>
                  <a:t>0</a:t>
                </a:r>
              </a:p>
            </p:txBody>
          </p:sp>
          <p:sp>
            <p:nvSpPr>
              <p:cNvPr id="50" name="TextBox 57">
                <a:extLst>
                  <a:ext uri="{FF2B5EF4-FFF2-40B4-BE49-F238E27FC236}">
                    <a16:creationId xmlns:a16="http://schemas.microsoft.com/office/drawing/2014/main" id="{3FEB965B-2C04-4B27-861C-226DAAE8F94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825008" y="7405333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b="1" dirty="0">
                    <a:latin typeface="Century Gothic" panose="020B0502020202020204" pitchFamily="34" charset="0"/>
                  </a:rPr>
                  <a:t>5</a:t>
                </a:r>
              </a:p>
            </p:txBody>
          </p:sp>
        </p:grpSp>
        <p:sp>
          <p:nvSpPr>
            <p:cNvPr id="47" name="TextBox 6">
              <a:extLst>
                <a:ext uri="{FF2B5EF4-FFF2-40B4-BE49-F238E27FC236}">
                  <a16:creationId xmlns:a16="http://schemas.microsoft.com/office/drawing/2014/main" id="{5A8B9F0E-556C-4278-A48A-4279823E02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98799C7-A4E7-49BE-9CD4-70C0093D8F4A}"/>
              </a:ext>
            </a:extLst>
          </p:cNvPr>
          <p:cNvCxnSpPr>
            <a:cxnSpLocks/>
          </p:cNvCxnSpPr>
          <p:nvPr/>
        </p:nvCxnSpPr>
        <p:spPr>
          <a:xfrm>
            <a:off x="4553748" y="3641127"/>
            <a:ext cx="918632" cy="36399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22939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if the statement is true or false.</a:t>
            </a:r>
          </a:p>
          <a:p>
            <a:pPr algn="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                            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                                        The scale reads less than 6kg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59" name="Group 97">
            <a:extLst>
              <a:ext uri="{FF2B5EF4-FFF2-40B4-BE49-F238E27FC236}">
                <a16:creationId xmlns:a16="http://schemas.microsoft.com/office/drawing/2014/main" id="{91D06B89-1FAF-4099-8C29-E68352AAD233}"/>
              </a:ext>
            </a:extLst>
          </p:cNvPr>
          <p:cNvGrpSpPr>
            <a:grpSpLocks/>
          </p:cNvGrpSpPr>
          <p:nvPr/>
        </p:nvGrpSpPr>
        <p:grpSpPr bwMode="auto">
          <a:xfrm>
            <a:off x="852679" y="1739957"/>
            <a:ext cx="2942841" cy="3367683"/>
            <a:chOff x="4657349" y="2102624"/>
            <a:chExt cx="1141158" cy="1326376"/>
          </a:xfrm>
        </p:grpSpPr>
        <p:grpSp>
          <p:nvGrpSpPr>
            <p:cNvPr id="60" name="Group 11">
              <a:extLst>
                <a:ext uri="{FF2B5EF4-FFF2-40B4-BE49-F238E27FC236}">
                  <a16:creationId xmlns:a16="http://schemas.microsoft.com/office/drawing/2014/main" id="{04A445A2-341F-48F0-825D-E0C25DCBE42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65" name="Group 55">
                <a:extLst>
                  <a:ext uri="{FF2B5EF4-FFF2-40B4-BE49-F238E27FC236}">
                    <a16:creationId xmlns:a16="http://schemas.microsoft.com/office/drawing/2014/main" id="{1736742B-391F-4A42-B38A-542B94B8C0D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68" name="Group 58">
                  <a:extLst>
                    <a:ext uri="{FF2B5EF4-FFF2-40B4-BE49-F238E27FC236}">
                      <a16:creationId xmlns:a16="http://schemas.microsoft.com/office/drawing/2014/main" id="{B5571637-4373-48C9-B9F5-E2104D79AF4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81" name="Straight Connector 80">
                    <a:extLst>
                      <a:ext uri="{FF2B5EF4-FFF2-40B4-BE49-F238E27FC236}">
                        <a16:creationId xmlns:a16="http://schemas.microsoft.com/office/drawing/2014/main" id="{34957B6A-CAAA-4CB8-BB1B-9F3B40D3E005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2" name="Rectangle: Rounded Corners 81">
                    <a:extLst>
                      <a:ext uri="{FF2B5EF4-FFF2-40B4-BE49-F238E27FC236}">
                        <a16:creationId xmlns:a16="http://schemas.microsoft.com/office/drawing/2014/main" id="{4638CD82-B8ED-4DCA-9817-AEF5E25D4EE2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3" name="Oval 82">
                    <a:extLst>
                      <a:ext uri="{FF2B5EF4-FFF2-40B4-BE49-F238E27FC236}">
                        <a16:creationId xmlns:a16="http://schemas.microsoft.com/office/drawing/2014/main" id="{C66F6059-BF45-46B7-883E-F6C006C7600B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id="{E0DD997A-A137-4857-A5F2-F2E451F67FE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E9C4F809-71FF-4430-B80A-84CF4EDBDBF5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6" name="Arc 85">
                    <a:extLst>
                      <a:ext uri="{FF2B5EF4-FFF2-40B4-BE49-F238E27FC236}">
                        <a16:creationId xmlns:a16="http://schemas.microsoft.com/office/drawing/2014/main" id="{FB92FA31-C566-4D5E-9F58-79B68A1C6ED1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7" name="Arc 86">
                    <a:extLst>
                      <a:ext uri="{FF2B5EF4-FFF2-40B4-BE49-F238E27FC236}">
                        <a16:creationId xmlns:a16="http://schemas.microsoft.com/office/drawing/2014/main" id="{A2C8A681-ACFE-4EE2-813D-577AE5F5FFCD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8" name="Oval 87">
                    <a:extLst>
                      <a:ext uri="{FF2B5EF4-FFF2-40B4-BE49-F238E27FC236}">
                        <a16:creationId xmlns:a16="http://schemas.microsoft.com/office/drawing/2014/main" id="{3EA113B5-BD87-4793-89C5-16B67E51EECA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id="{869A1D34-E55E-42FD-8E5E-1D79156068F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B43DEDD1-0BBD-4F7D-AC36-8F2F1DAB22A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0F7A83EF-284E-49E9-8634-B7ED517E9CD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F582797B-C5D3-4E02-AC80-235930EB4C1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732C1A31-D9C4-4A25-9E44-A28417B198F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839983DD-ADA4-4C32-A9B1-80A937DC8B6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1750ADA5-C780-44EF-A93A-6548049D293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284AF2CB-ADF3-4F23-A43E-E6BE3A1C47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5B26FC1F-7D92-45DB-A36D-4D8DD2B7134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>
                    <a:extLst>
                      <a:ext uri="{FF2B5EF4-FFF2-40B4-BE49-F238E27FC236}">
                        <a16:creationId xmlns:a16="http://schemas.microsoft.com/office/drawing/2014/main" id="{43065E40-4543-4248-B187-566D7DDC6E9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>
                    <a:extLst>
                      <a:ext uri="{FF2B5EF4-FFF2-40B4-BE49-F238E27FC236}">
                        <a16:creationId xmlns:a16="http://schemas.microsoft.com/office/drawing/2014/main" id="{3B49B1A9-C910-40B5-BB35-D4569E5B8E0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>
                    <a:extLst>
                      <a:ext uri="{FF2B5EF4-FFF2-40B4-BE49-F238E27FC236}">
                        <a16:creationId xmlns:a16="http://schemas.microsoft.com/office/drawing/2014/main" id="{C39E8A8D-60BE-4217-A196-B90063ABED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>
                    <a:extLst>
                      <a:ext uri="{FF2B5EF4-FFF2-40B4-BE49-F238E27FC236}">
                        <a16:creationId xmlns:a16="http://schemas.microsoft.com/office/drawing/2014/main" id="{4ABBAF1C-ADBE-46E2-AB28-A65A4E56F7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>
                    <a:extLst>
                      <a:ext uri="{FF2B5EF4-FFF2-40B4-BE49-F238E27FC236}">
                        <a16:creationId xmlns:a16="http://schemas.microsoft.com/office/drawing/2014/main" id="{2EE32CB8-24AA-4A5A-ACC3-8C992B124EC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>
                    <a:extLst>
                      <a:ext uri="{FF2B5EF4-FFF2-40B4-BE49-F238E27FC236}">
                        <a16:creationId xmlns:a16="http://schemas.microsoft.com/office/drawing/2014/main" id="{4B2A89F7-D2AC-47EA-9430-892DF34C23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Straight Connector 103">
                    <a:extLst>
                      <a:ext uri="{FF2B5EF4-FFF2-40B4-BE49-F238E27FC236}">
                        <a16:creationId xmlns:a16="http://schemas.microsoft.com/office/drawing/2014/main" id="{7D10389E-459C-4C6B-8F86-51397E88811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4" name="TextBox 59">
                  <a:extLst>
                    <a:ext uri="{FF2B5EF4-FFF2-40B4-BE49-F238E27FC236}">
                      <a16:creationId xmlns:a16="http://schemas.microsoft.com/office/drawing/2014/main" id="{AD72EB02-677E-4C63-8DC8-E7DA26B03B8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75" name="TextBox 61">
                  <a:extLst>
                    <a:ext uri="{FF2B5EF4-FFF2-40B4-BE49-F238E27FC236}">
                      <a16:creationId xmlns:a16="http://schemas.microsoft.com/office/drawing/2014/main" id="{29828CED-3972-4414-A666-E089B085E1A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76" name="TextBox 63">
                  <a:extLst>
                    <a:ext uri="{FF2B5EF4-FFF2-40B4-BE49-F238E27FC236}">
                      <a16:creationId xmlns:a16="http://schemas.microsoft.com/office/drawing/2014/main" id="{F0C626F9-FA57-4DDC-82A3-FC3064D8D2C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77" name="TextBox 65">
                  <a:extLst>
                    <a:ext uri="{FF2B5EF4-FFF2-40B4-BE49-F238E27FC236}">
                      <a16:creationId xmlns:a16="http://schemas.microsoft.com/office/drawing/2014/main" id="{B4B31831-4FC7-4B2C-96B1-123296A4135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78" name="TextBox 67">
                  <a:extLst>
                    <a:ext uri="{FF2B5EF4-FFF2-40B4-BE49-F238E27FC236}">
                      <a16:creationId xmlns:a16="http://schemas.microsoft.com/office/drawing/2014/main" id="{56CE0528-16D8-4480-9AB5-AFC0001B48D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79" name="TextBox 69">
                  <a:extLst>
                    <a:ext uri="{FF2B5EF4-FFF2-40B4-BE49-F238E27FC236}">
                      <a16:creationId xmlns:a16="http://schemas.microsoft.com/office/drawing/2014/main" id="{1F64F74F-B623-4873-A524-4411152ECE9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80" name="TextBox 71">
                  <a:extLst>
                    <a:ext uri="{FF2B5EF4-FFF2-40B4-BE49-F238E27FC236}">
                      <a16:creationId xmlns:a16="http://schemas.microsoft.com/office/drawing/2014/main" id="{90334117-FFB2-4526-8183-BA89A97968D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66" name="TextBox 56">
                <a:extLst>
                  <a:ext uri="{FF2B5EF4-FFF2-40B4-BE49-F238E27FC236}">
                    <a16:creationId xmlns:a16="http://schemas.microsoft.com/office/drawing/2014/main" id="{091432EE-530D-45B3-8B38-721714A112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9A6657EF-3D82-426F-847D-34981E90D422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3" y="2872117"/>
              <a:ext cx="150779" cy="3103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">
              <a:extLst>
                <a:ext uri="{FF2B5EF4-FFF2-40B4-BE49-F238E27FC236}">
                  <a16:creationId xmlns:a16="http://schemas.microsoft.com/office/drawing/2014/main" id="{92099FE1-65C8-4FDC-8738-DB757E17A0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graphicFrame>
        <p:nvGraphicFramePr>
          <p:cNvPr id="131" name="Table 130">
            <a:extLst>
              <a:ext uri="{FF2B5EF4-FFF2-40B4-BE49-F238E27FC236}">
                <a16:creationId xmlns:a16="http://schemas.microsoft.com/office/drawing/2014/main" id="{4E84D23C-DB59-4D71-9D95-2E53EB882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7973396"/>
              </p:ext>
            </p:extLst>
          </p:nvPr>
        </p:nvGraphicFramePr>
        <p:xfrm>
          <a:off x="5140381" y="2766118"/>
          <a:ext cx="2735584" cy="1918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7122">
                  <a:extLst>
                    <a:ext uri="{9D8B030D-6E8A-4147-A177-3AD203B41FA5}">
                      <a16:colId xmlns:a16="http://schemas.microsoft.com/office/drawing/2014/main" val="2185084310"/>
                    </a:ext>
                  </a:extLst>
                </a:gridCol>
                <a:gridCol w="1708462">
                  <a:extLst>
                    <a:ext uri="{9D8B030D-6E8A-4147-A177-3AD203B41FA5}">
                      <a16:colId xmlns:a16="http://schemas.microsoft.com/office/drawing/2014/main" val="4250327671"/>
                    </a:ext>
                  </a:extLst>
                </a:gridCol>
              </a:tblGrid>
              <a:tr h="959050">
                <a:tc>
                  <a:txBody>
                    <a:bodyPr/>
                    <a:lstStyle/>
                    <a:p>
                      <a:endParaRPr lang="en-GB" sz="4300" dirty="0"/>
                    </a:p>
                  </a:txBody>
                  <a:tcPr marL="260889" marR="260889" marT="107806" marB="1078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True</a:t>
                      </a:r>
                    </a:p>
                  </a:txBody>
                  <a:tcPr marL="260889" marR="260889" marT="107806" marB="10780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77231405"/>
                  </a:ext>
                </a:extLst>
              </a:tr>
              <a:tr h="959050">
                <a:tc>
                  <a:txBody>
                    <a:bodyPr/>
                    <a:lstStyle/>
                    <a:p>
                      <a:endParaRPr lang="en-GB" sz="4300" dirty="0"/>
                    </a:p>
                  </a:txBody>
                  <a:tcPr marL="260889" marR="260889" marT="107806" marB="1078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False</a:t>
                      </a:r>
                    </a:p>
                  </a:txBody>
                  <a:tcPr marL="260889" marR="260889" marT="107806" marB="10780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632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03215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Tick if the statement is true or false.</a:t>
            </a:r>
          </a:p>
          <a:p>
            <a:pPr algn="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                             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                                        The scale reads less than 6kg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False. It reads 7kg which is more than 6kg.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59" name="Group 97">
            <a:extLst>
              <a:ext uri="{FF2B5EF4-FFF2-40B4-BE49-F238E27FC236}">
                <a16:creationId xmlns:a16="http://schemas.microsoft.com/office/drawing/2014/main" id="{91D06B89-1FAF-4099-8C29-E68352AAD233}"/>
              </a:ext>
            </a:extLst>
          </p:cNvPr>
          <p:cNvGrpSpPr>
            <a:grpSpLocks/>
          </p:cNvGrpSpPr>
          <p:nvPr/>
        </p:nvGrpSpPr>
        <p:grpSpPr bwMode="auto">
          <a:xfrm>
            <a:off x="852679" y="1739957"/>
            <a:ext cx="2942841" cy="3367683"/>
            <a:chOff x="4657349" y="2102624"/>
            <a:chExt cx="1141158" cy="1326376"/>
          </a:xfrm>
        </p:grpSpPr>
        <p:grpSp>
          <p:nvGrpSpPr>
            <p:cNvPr id="60" name="Group 11">
              <a:extLst>
                <a:ext uri="{FF2B5EF4-FFF2-40B4-BE49-F238E27FC236}">
                  <a16:creationId xmlns:a16="http://schemas.microsoft.com/office/drawing/2014/main" id="{04A445A2-341F-48F0-825D-E0C25DCBE42D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65" name="Group 55">
                <a:extLst>
                  <a:ext uri="{FF2B5EF4-FFF2-40B4-BE49-F238E27FC236}">
                    <a16:creationId xmlns:a16="http://schemas.microsoft.com/office/drawing/2014/main" id="{1736742B-391F-4A42-B38A-542B94B8C0D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68" name="Group 58">
                  <a:extLst>
                    <a:ext uri="{FF2B5EF4-FFF2-40B4-BE49-F238E27FC236}">
                      <a16:creationId xmlns:a16="http://schemas.microsoft.com/office/drawing/2014/main" id="{B5571637-4373-48C9-B9F5-E2104D79AF44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81" name="Straight Connector 80">
                    <a:extLst>
                      <a:ext uri="{FF2B5EF4-FFF2-40B4-BE49-F238E27FC236}">
                        <a16:creationId xmlns:a16="http://schemas.microsoft.com/office/drawing/2014/main" id="{34957B6A-CAAA-4CB8-BB1B-9F3B40D3E005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2" name="Rectangle: Rounded Corners 81">
                    <a:extLst>
                      <a:ext uri="{FF2B5EF4-FFF2-40B4-BE49-F238E27FC236}">
                        <a16:creationId xmlns:a16="http://schemas.microsoft.com/office/drawing/2014/main" id="{4638CD82-B8ED-4DCA-9817-AEF5E25D4EE2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3" name="Oval 82">
                    <a:extLst>
                      <a:ext uri="{FF2B5EF4-FFF2-40B4-BE49-F238E27FC236}">
                        <a16:creationId xmlns:a16="http://schemas.microsoft.com/office/drawing/2014/main" id="{C66F6059-BF45-46B7-883E-F6C006C7600B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id="{E0DD997A-A137-4857-A5F2-F2E451F67FEA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E9C4F809-71FF-4430-B80A-84CF4EDBDBF5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86" name="Arc 85">
                    <a:extLst>
                      <a:ext uri="{FF2B5EF4-FFF2-40B4-BE49-F238E27FC236}">
                        <a16:creationId xmlns:a16="http://schemas.microsoft.com/office/drawing/2014/main" id="{FB92FA31-C566-4D5E-9F58-79B68A1C6ED1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7" name="Arc 86">
                    <a:extLst>
                      <a:ext uri="{FF2B5EF4-FFF2-40B4-BE49-F238E27FC236}">
                        <a16:creationId xmlns:a16="http://schemas.microsoft.com/office/drawing/2014/main" id="{A2C8A681-ACFE-4EE2-813D-577AE5F5FFCD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8" name="Oval 87">
                    <a:extLst>
                      <a:ext uri="{FF2B5EF4-FFF2-40B4-BE49-F238E27FC236}">
                        <a16:creationId xmlns:a16="http://schemas.microsoft.com/office/drawing/2014/main" id="{3EA113B5-BD87-4793-89C5-16B67E51EECA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id="{869A1D34-E55E-42FD-8E5E-1D79156068F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B43DEDD1-0BBD-4F7D-AC36-8F2F1DAB22A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0F7A83EF-284E-49E9-8634-B7ED517E9CD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F582797B-C5D3-4E02-AC80-235930EB4C1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732C1A31-D9C4-4A25-9E44-A28417B198F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839983DD-ADA4-4C32-A9B1-80A937DC8B6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1750ADA5-C780-44EF-A93A-6548049D293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284AF2CB-ADF3-4F23-A43E-E6BE3A1C47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5B26FC1F-7D92-45DB-A36D-4D8DD2B7134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8" name="Straight Connector 97">
                    <a:extLst>
                      <a:ext uri="{FF2B5EF4-FFF2-40B4-BE49-F238E27FC236}">
                        <a16:creationId xmlns:a16="http://schemas.microsoft.com/office/drawing/2014/main" id="{43065E40-4543-4248-B187-566D7DDC6E9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9" name="Straight Connector 98">
                    <a:extLst>
                      <a:ext uri="{FF2B5EF4-FFF2-40B4-BE49-F238E27FC236}">
                        <a16:creationId xmlns:a16="http://schemas.microsoft.com/office/drawing/2014/main" id="{3B49B1A9-C910-40B5-BB35-D4569E5B8E0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>
                    <a:extLst>
                      <a:ext uri="{FF2B5EF4-FFF2-40B4-BE49-F238E27FC236}">
                        <a16:creationId xmlns:a16="http://schemas.microsoft.com/office/drawing/2014/main" id="{C39E8A8D-60BE-4217-A196-B90063ABED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1" name="Straight Connector 100">
                    <a:extLst>
                      <a:ext uri="{FF2B5EF4-FFF2-40B4-BE49-F238E27FC236}">
                        <a16:creationId xmlns:a16="http://schemas.microsoft.com/office/drawing/2014/main" id="{4ABBAF1C-ADBE-46E2-AB28-A65A4E56F7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2" name="Straight Connector 101">
                    <a:extLst>
                      <a:ext uri="{FF2B5EF4-FFF2-40B4-BE49-F238E27FC236}">
                        <a16:creationId xmlns:a16="http://schemas.microsoft.com/office/drawing/2014/main" id="{2EE32CB8-24AA-4A5A-ACC3-8C992B124EC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3" name="Straight Connector 102">
                    <a:extLst>
                      <a:ext uri="{FF2B5EF4-FFF2-40B4-BE49-F238E27FC236}">
                        <a16:creationId xmlns:a16="http://schemas.microsoft.com/office/drawing/2014/main" id="{4B2A89F7-D2AC-47EA-9430-892DF34C234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4" name="Straight Connector 103">
                    <a:extLst>
                      <a:ext uri="{FF2B5EF4-FFF2-40B4-BE49-F238E27FC236}">
                        <a16:creationId xmlns:a16="http://schemas.microsoft.com/office/drawing/2014/main" id="{7D10389E-459C-4C6B-8F86-51397E88811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4" name="TextBox 59">
                  <a:extLst>
                    <a:ext uri="{FF2B5EF4-FFF2-40B4-BE49-F238E27FC236}">
                      <a16:creationId xmlns:a16="http://schemas.microsoft.com/office/drawing/2014/main" id="{AD72EB02-677E-4C63-8DC8-E7DA26B03B8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75" name="TextBox 61">
                  <a:extLst>
                    <a:ext uri="{FF2B5EF4-FFF2-40B4-BE49-F238E27FC236}">
                      <a16:creationId xmlns:a16="http://schemas.microsoft.com/office/drawing/2014/main" id="{29828CED-3972-4414-A666-E089B085E1A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76" name="TextBox 63">
                  <a:extLst>
                    <a:ext uri="{FF2B5EF4-FFF2-40B4-BE49-F238E27FC236}">
                      <a16:creationId xmlns:a16="http://schemas.microsoft.com/office/drawing/2014/main" id="{F0C626F9-FA57-4DDC-82A3-FC3064D8D2C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77" name="TextBox 65">
                  <a:extLst>
                    <a:ext uri="{FF2B5EF4-FFF2-40B4-BE49-F238E27FC236}">
                      <a16:creationId xmlns:a16="http://schemas.microsoft.com/office/drawing/2014/main" id="{B4B31831-4FC7-4B2C-96B1-123296A41356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78" name="TextBox 67">
                  <a:extLst>
                    <a:ext uri="{FF2B5EF4-FFF2-40B4-BE49-F238E27FC236}">
                      <a16:creationId xmlns:a16="http://schemas.microsoft.com/office/drawing/2014/main" id="{56CE0528-16D8-4480-9AB5-AFC0001B48D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79" name="TextBox 69">
                  <a:extLst>
                    <a:ext uri="{FF2B5EF4-FFF2-40B4-BE49-F238E27FC236}">
                      <a16:creationId xmlns:a16="http://schemas.microsoft.com/office/drawing/2014/main" id="{1F64F74F-B623-4873-A524-4411152ECE9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80" name="TextBox 71">
                  <a:extLst>
                    <a:ext uri="{FF2B5EF4-FFF2-40B4-BE49-F238E27FC236}">
                      <a16:creationId xmlns:a16="http://schemas.microsoft.com/office/drawing/2014/main" id="{90334117-FFB2-4526-8183-BA89A97968D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66" name="TextBox 56">
                <a:extLst>
                  <a:ext uri="{FF2B5EF4-FFF2-40B4-BE49-F238E27FC236}">
                    <a16:creationId xmlns:a16="http://schemas.microsoft.com/office/drawing/2014/main" id="{091432EE-530D-45B3-8B38-721714A112E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62" name="Straight Arrow Connector 61">
              <a:extLst>
                <a:ext uri="{FF2B5EF4-FFF2-40B4-BE49-F238E27FC236}">
                  <a16:creationId xmlns:a16="http://schemas.microsoft.com/office/drawing/2014/main" id="{9A6657EF-3D82-426F-847D-34981E90D422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3" y="2872117"/>
              <a:ext cx="150779" cy="3103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Box 6">
              <a:extLst>
                <a:ext uri="{FF2B5EF4-FFF2-40B4-BE49-F238E27FC236}">
                  <a16:creationId xmlns:a16="http://schemas.microsoft.com/office/drawing/2014/main" id="{92099FE1-65C8-4FDC-8738-DB757E17A0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graphicFrame>
        <p:nvGraphicFramePr>
          <p:cNvPr id="131" name="Table 130">
            <a:extLst>
              <a:ext uri="{FF2B5EF4-FFF2-40B4-BE49-F238E27FC236}">
                <a16:creationId xmlns:a16="http://schemas.microsoft.com/office/drawing/2014/main" id="{4E84D23C-DB59-4D71-9D95-2E53EB8825A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2523414"/>
              </p:ext>
            </p:extLst>
          </p:nvPr>
        </p:nvGraphicFramePr>
        <p:xfrm>
          <a:off x="5140381" y="2766118"/>
          <a:ext cx="2735584" cy="19181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27122">
                  <a:extLst>
                    <a:ext uri="{9D8B030D-6E8A-4147-A177-3AD203B41FA5}">
                      <a16:colId xmlns:a16="http://schemas.microsoft.com/office/drawing/2014/main" val="2185084310"/>
                    </a:ext>
                  </a:extLst>
                </a:gridCol>
                <a:gridCol w="1708462">
                  <a:extLst>
                    <a:ext uri="{9D8B030D-6E8A-4147-A177-3AD203B41FA5}">
                      <a16:colId xmlns:a16="http://schemas.microsoft.com/office/drawing/2014/main" val="4250327671"/>
                    </a:ext>
                  </a:extLst>
                </a:gridCol>
              </a:tblGrid>
              <a:tr h="959050">
                <a:tc>
                  <a:txBody>
                    <a:bodyPr/>
                    <a:lstStyle/>
                    <a:p>
                      <a:endParaRPr lang="en-GB" sz="4300" dirty="0"/>
                    </a:p>
                  </a:txBody>
                  <a:tcPr marL="260889" marR="260889" marT="107806" marB="1078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True</a:t>
                      </a:r>
                    </a:p>
                  </a:txBody>
                  <a:tcPr marL="260889" marR="260889" marT="107806" marB="10780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77231405"/>
                  </a:ext>
                </a:extLst>
              </a:tr>
              <a:tr h="959050">
                <a:tc>
                  <a:txBody>
                    <a:bodyPr/>
                    <a:lstStyle/>
                    <a:p>
                      <a:r>
                        <a:rPr lang="en-GB" sz="4300" dirty="0">
                          <a:solidFill>
                            <a:srgbClr val="FF0000"/>
                          </a:solidFill>
                          <a:sym typeface="Wingdings" panose="05000000000000000000" pitchFamily="2" charset="2"/>
                        </a:rPr>
                        <a:t></a:t>
                      </a:r>
                      <a:endParaRPr lang="en-GB" sz="4300" dirty="0">
                        <a:solidFill>
                          <a:srgbClr val="FF0000"/>
                        </a:solidFill>
                      </a:endParaRPr>
                    </a:p>
                  </a:txBody>
                  <a:tcPr marL="260889" marR="260889" marT="107806" marB="10780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False</a:t>
                      </a:r>
                    </a:p>
                  </a:txBody>
                  <a:tcPr marL="260889" marR="260889" marT="107806" marB="107806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61632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509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scale that shows 2kg less than 14kg.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46" name="Group 97">
            <a:extLst>
              <a:ext uri="{FF2B5EF4-FFF2-40B4-BE49-F238E27FC236}">
                <a16:creationId xmlns:a16="http://schemas.microsoft.com/office/drawing/2014/main" id="{AB82EDB9-9A1D-4E81-99C0-967BB4B178B7}"/>
              </a:ext>
            </a:extLst>
          </p:cNvPr>
          <p:cNvGrpSpPr>
            <a:grpSpLocks/>
          </p:cNvGrpSpPr>
          <p:nvPr/>
        </p:nvGrpSpPr>
        <p:grpSpPr bwMode="auto">
          <a:xfrm>
            <a:off x="1532511" y="2241952"/>
            <a:ext cx="2404489" cy="2766682"/>
            <a:chOff x="4657349" y="2102624"/>
            <a:chExt cx="1141158" cy="1326376"/>
          </a:xfrm>
        </p:grpSpPr>
        <p:grpSp>
          <p:nvGrpSpPr>
            <p:cNvPr id="47" name="Group 11">
              <a:extLst>
                <a:ext uri="{FF2B5EF4-FFF2-40B4-BE49-F238E27FC236}">
                  <a16:creationId xmlns:a16="http://schemas.microsoft.com/office/drawing/2014/main" id="{45CC8B0D-4155-466A-BA73-2DF90DFE260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50" name="Group 55">
                <a:extLst>
                  <a:ext uri="{FF2B5EF4-FFF2-40B4-BE49-F238E27FC236}">
                    <a16:creationId xmlns:a16="http://schemas.microsoft.com/office/drawing/2014/main" id="{BD8B1EA9-0903-4DD9-BDD2-A587E19BB09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52" name="Group 58">
                  <a:extLst>
                    <a:ext uri="{FF2B5EF4-FFF2-40B4-BE49-F238E27FC236}">
                      <a16:creationId xmlns:a16="http://schemas.microsoft.com/office/drawing/2014/main" id="{8B7A6CA0-EBBC-4725-A294-66779C353FA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70" name="Straight Connector 69">
                    <a:extLst>
                      <a:ext uri="{FF2B5EF4-FFF2-40B4-BE49-F238E27FC236}">
                        <a16:creationId xmlns:a16="http://schemas.microsoft.com/office/drawing/2014/main" id="{29752F64-2B89-4AA6-B987-DECCD64462BF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1" name="Rectangle: Rounded Corners 70">
                    <a:extLst>
                      <a:ext uri="{FF2B5EF4-FFF2-40B4-BE49-F238E27FC236}">
                        <a16:creationId xmlns:a16="http://schemas.microsoft.com/office/drawing/2014/main" id="{A81EED82-FBCE-433F-8824-7D0B1B5D8A35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72" name="Oval 71">
                    <a:extLst>
                      <a:ext uri="{FF2B5EF4-FFF2-40B4-BE49-F238E27FC236}">
                        <a16:creationId xmlns:a16="http://schemas.microsoft.com/office/drawing/2014/main" id="{A6497D0A-349C-433E-A639-2F686B95B4FA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73" name="Straight Connector 72">
                    <a:extLst>
                      <a:ext uri="{FF2B5EF4-FFF2-40B4-BE49-F238E27FC236}">
                        <a16:creationId xmlns:a16="http://schemas.microsoft.com/office/drawing/2014/main" id="{C2853DA6-EC85-480C-ABE2-E3D38053A5F7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Straight Connector 104">
                    <a:extLst>
                      <a:ext uri="{FF2B5EF4-FFF2-40B4-BE49-F238E27FC236}">
                        <a16:creationId xmlns:a16="http://schemas.microsoft.com/office/drawing/2014/main" id="{E3A6A127-7417-49E0-8BDB-BF163955C3A0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6" name="Arc 105">
                    <a:extLst>
                      <a:ext uri="{FF2B5EF4-FFF2-40B4-BE49-F238E27FC236}">
                        <a16:creationId xmlns:a16="http://schemas.microsoft.com/office/drawing/2014/main" id="{6C798B23-EC7F-4257-912A-2CCC86BBCDB9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07" name="Arc 106">
                    <a:extLst>
                      <a:ext uri="{FF2B5EF4-FFF2-40B4-BE49-F238E27FC236}">
                        <a16:creationId xmlns:a16="http://schemas.microsoft.com/office/drawing/2014/main" id="{777F235E-EF2C-4C27-8751-A177669BC94D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08" name="Oval 107">
                    <a:extLst>
                      <a:ext uri="{FF2B5EF4-FFF2-40B4-BE49-F238E27FC236}">
                        <a16:creationId xmlns:a16="http://schemas.microsoft.com/office/drawing/2014/main" id="{E69E02F0-18B9-4AEF-8A4D-81AA6B4AE703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09" name="Straight Connector 108">
                    <a:extLst>
                      <a:ext uri="{FF2B5EF4-FFF2-40B4-BE49-F238E27FC236}">
                        <a16:creationId xmlns:a16="http://schemas.microsoft.com/office/drawing/2014/main" id="{2347741D-CEB2-4CB2-BFBB-7A1FEDE01BA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Straight Connector 109">
                    <a:extLst>
                      <a:ext uri="{FF2B5EF4-FFF2-40B4-BE49-F238E27FC236}">
                        <a16:creationId xmlns:a16="http://schemas.microsoft.com/office/drawing/2014/main" id="{9495D21F-39EF-48FC-A747-C31400A97F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Straight Connector 110">
                    <a:extLst>
                      <a:ext uri="{FF2B5EF4-FFF2-40B4-BE49-F238E27FC236}">
                        <a16:creationId xmlns:a16="http://schemas.microsoft.com/office/drawing/2014/main" id="{A05C7A4B-9FFD-4F5E-AEBB-2C40A6B35D4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Straight Connector 111">
                    <a:extLst>
                      <a:ext uri="{FF2B5EF4-FFF2-40B4-BE49-F238E27FC236}">
                        <a16:creationId xmlns:a16="http://schemas.microsoft.com/office/drawing/2014/main" id="{484E8519-146B-4514-8CF4-AEA25C01A6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Straight Connector 112">
                    <a:extLst>
                      <a:ext uri="{FF2B5EF4-FFF2-40B4-BE49-F238E27FC236}">
                        <a16:creationId xmlns:a16="http://schemas.microsoft.com/office/drawing/2014/main" id="{7814FEAF-A549-4052-A3A2-E5DA257DDE1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Straight Connector 113">
                    <a:extLst>
                      <a:ext uri="{FF2B5EF4-FFF2-40B4-BE49-F238E27FC236}">
                        <a16:creationId xmlns:a16="http://schemas.microsoft.com/office/drawing/2014/main" id="{05AF822B-2F9B-4167-A313-E7D683A88A5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5" name="Straight Connector 114">
                    <a:extLst>
                      <a:ext uri="{FF2B5EF4-FFF2-40B4-BE49-F238E27FC236}">
                        <a16:creationId xmlns:a16="http://schemas.microsoft.com/office/drawing/2014/main" id="{84F3F3B1-17AD-4612-87E5-382A1758D11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Straight Connector 115">
                    <a:extLst>
                      <a:ext uri="{FF2B5EF4-FFF2-40B4-BE49-F238E27FC236}">
                        <a16:creationId xmlns:a16="http://schemas.microsoft.com/office/drawing/2014/main" id="{5ABE4E06-AAC2-45DE-AB11-2B05AEF8AC9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Straight Connector 116">
                    <a:extLst>
                      <a:ext uri="{FF2B5EF4-FFF2-40B4-BE49-F238E27FC236}">
                        <a16:creationId xmlns:a16="http://schemas.microsoft.com/office/drawing/2014/main" id="{58126183-607A-4E96-AC13-761EFCAE00F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Straight Connector 117">
                    <a:extLst>
                      <a:ext uri="{FF2B5EF4-FFF2-40B4-BE49-F238E27FC236}">
                        <a16:creationId xmlns:a16="http://schemas.microsoft.com/office/drawing/2014/main" id="{4A90512A-F471-495D-86AD-7D6A5CA423E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Straight Connector 118">
                    <a:extLst>
                      <a:ext uri="{FF2B5EF4-FFF2-40B4-BE49-F238E27FC236}">
                        <a16:creationId xmlns:a16="http://schemas.microsoft.com/office/drawing/2014/main" id="{624C2F8A-66E0-4D22-ACA7-4E5DF189448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4817CFE0-522B-4AEC-A05F-5F77EFD769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D8B4CF8B-B649-444C-B9C5-16DB03612EE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>
                    <a:extLst>
                      <a:ext uri="{FF2B5EF4-FFF2-40B4-BE49-F238E27FC236}">
                        <a16:creationId xmlns:a16="http://schemas.microsoft.com/office/drawing/2014/main" id="{E2DB5FB7-A571-4F8F-ABA1-4A0D293F1C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Straight Connector 122">
                    <a:extLst>
                      <a:ext uri="{FF2B5EF4-FFF2-40B4-BE49-F238E27FC236}">
                        <a16:creationId xmlns:a16="http://schemas.microsoft.com/office/drawing/2014/main" id="{A80EDD46-021E-4B91-B54E-401CD2F5720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Straight Connector 123">
                    <a:extLst>
                      <a:ext uri="{FF2B5EF4-FFF2-40B4-BE49-F238E27FC236}">
                        <a16:creationId xmlns:a16="http://schemas.microsoft.com/office/drawing/2014/main" id="{B306363C-E72C-4FE4-B796-807A26D28A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53" name="TextBox 59">
                  <a:extLst>
                    <a:ext uri="{FF2B5EF4-FFF2-40B4-BE49-F238E27FC236}">
                      <a16:creationId xmlns:a16="http://schemas.microsoft.com/office/drawing/2014/main" id="{229467FE-8A7D-4982-B453-D9068BD45D1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55" name="TextBox 61">
                  <a:extLst>
                    <a:ext uri="{FF2B5EF4-FFF2-40B4-BE49-F238E27FC236}">
                      <a16:creationId xmlns:a16="http://schemas.microsoft.com/office/drawing/2014/main" id="{54626CAE-7656-4662-9DBD-4EBE1C98E4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57" name="TextBox 63">
                  <a:extLst>
                    <a:ext uri="{FF2B5EF4-FFF2-40B4-BE49-F238E27FC236}">
                      <a16:creationId xmlns:a16="http://schemas.microsoft.com/office/drawing/2014/main" id="{C98B6596-93C8-4D47-92BA-119CAAF1D20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61" name="TextBox 65">
                  <a:extLst>
                    <a:ext uri="{FF2B5EF4-FFF2-40B4-BE49-F238E27FC236}">
                      <a16:creationId xmlns:a16="http://schemas.microsoft.com/office/drawing/2014/main" id="{5BF21D07-9AB3-4ED7-AA04-B005D7349D9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63" name="TextBox 67">
                  <a:extLst>
                    <a:ext uri="{FF2B5EF4-FFF2-40B4-BE49-F238E27FC236}">
                      <a16:creationId xmlns:a16="http://schemas.microsoft.com/office/drawing/2014/main" id="{D54880F1-96FD-44D8-A325-65AF4D5DE66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67" name="TextBox 69">
                  <a:extLst>
                    <a:ext uri="{FF2B5EF4-FFF2-40B4-BE49-F238E27FC236}">
                      <a16:creationId xmlns:a16="http://schemas.microsoft.com/office/drawing/2014/main" id="{ADEFA09A-0037-4707-B8D5-280BC214004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69" name="TextBox 71">
                  <a:extLst>
                    <a:ext uri="{FF2B5EF4-FFF2-40B4-BE49-F238E27FC236}">
                      <a16:creationId xmlns:a16="http://schemas.microsoft.com/office/drawing/2014/main" id="{A90CDBAC-79BA-44DF-9150-39422AC3F4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51" name="TextBox 56">
                <a:extLst>
                  <a:ext uri="{FF2B5EF4-FFF2-40B4-BE49-F238E27FC236}">
                    <a16:creationId xmlns:a16="http://schemas.microsoft.com/office/drawing/2014/main" id="{A92E41A8-8C48-4513-88FB-F911B8D663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F6D990F8-D8E0-4A31-B223-3C4FF81A01D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17090" y="2650839"/>
              <a:ext cx="205283" cy="22127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6">
              <a:extLst>
                <a:ext uri="{FF2B5EF4-FFF2-40B4-BE49-F238E27FC236}">
                  <a16:creationId xmlns:a16="http://schemas.microsoft.com/office/drawing/2014/main" id="{22E1567A-85EE-4A55-8693-F3B730AA7D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grpSp>
        <p:nvGrpSpPr>
          <p:cNvPr id="125" name="Group 97">
            <a:extLst>
              <a:ext uri="{FF2B5EF4-FFF2-40B4-BE49-F238E27FC236}">
                <a16:creationId xmlns:a16="http://schemas.microsoft.com/office/drawing/2014/main" id="{D476B3C2-60E7-4F0F-B52F-CCED3C2EC513}"/>
              </a:ext>
            </a:extLst>
          </p:cNvPr>
          <p:cNvGrpSpPr>
            <a:grpSpLocks/>
          </p:cNvGrpSpPr>
          <p:nvPr/>
        </p:nvGrpSpPr>
        <p:grpSpPr bwMode="auto">
          <a:xfrm>
            <a:off x="5179224" y="2241952"/>
            <a:ext cx="2404489" cy="2766682"/>
            <a:chOff x="4657349" y="2102624"/>
            <a:chExt cx="1141158" cy="1326376"/>
          </a:xfrm>
        </p:grpSpPr>
        <p:grpSp>
          <p:nvGrpSpPr>
            <p:cNvPr id="126" name="Group 11">
              <a:extLst>
                <a:ext uri="{FF2B5EF4-FFF2-40B4-BE49-F238E27FC236}">
                  <a16:creationId xmlns:a16="http://schemas.microsoft.com/office/drawing/2014/main" id="{63FB78C8-F73C-4605-B812-F7D60198F2F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29" name="Group 55">
                <a:extLst>
                  <a:ext uri="{FF2B5EF4-FFF2-40B4-BE49-F238E27FC236}">
                    <a16:creationId xmlns:a16="http://schemas.microsoft.com/office/drawing/2014/main" id="{965D62AE-833C-4686-B65F-6944480188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32" name="Group 58">
                  <a:extLst>
                    <a:ext uri="{FF2B5EF4-FFF2-40B4-BE49-F238E27FC236}">
                      <a16:creationId xmlns:a16="http://schemas.microsoft.com/office/drawing/2014/main" id="{1F05DC6F-4CE3-492E-8508-F0D5E3749CD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40" name="Straight Connector 139">
                    <a:extLst>
                      <a:ext uri="{FF2B5EF4-FFF2-40B4-BE49-F238E27FC236}">
                        <a16:creationId xmlns:a16="http://schemas.microsoft.com/office/drawing/2014/main" id="{7A9806FE-F081-485B-88C7-A1D2B861EA53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1" name="Rectangle: Rounded Corners 140">
                    <a:extLst>
                      <a:ext uri="{FF2B5EF4-FFF2-40B4-BE49-F238E27FC236}">
                        <a16:creationId xmlns:a16="http://schemas.microsoft.com/office/drawing/2014/main" id="{05BA6FB9-28D9-46D4-B440-E4537AB62BD1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42" name="Oval 141">
                    <a:extLst>
                      <a:ext uri="{FF2B5EF4-FFF2-40B4-BE49-F238E27FC236}">
                        <a16:creationId xmlns:a16="http://schemas.microsoft.com/office/drawing/2014/main" id="{066FABF3-2DD6-46BD-8D93-A265F568D70F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43" name="Straight Connector 142">
                    <a:extLst>
                      <a:ext uri="{FF2B5EF4-FFF2-40B4-BE49-F238E27FC236}">
                        <a16:creationId xmlns:a16="http://schemas.microsoft.com/office/drawing/2014/main" id="{72118850-B076-4E7E-B9BD-DB9DCE85ECFD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Straight Connector 143">
                    <a:extLst>
                      <a:ext uri="{FF2B5EF4-FFF2-40B4-BE49-F238E27FC236}">
                        <a16:creationId xmlns:a16="http://schemas.microsoft.com/office/drawing/2014/main" id="{61B7A6F1-E838-4B1B-A030-08C83E234FF0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5" name="Arc 144">
                    <a:extLst>
                      <a:ext uri="{FF2B5EF4-FFF2-40B4-BE49-F238E27FC236}">
                        <a16:creationId xmlns:a16="http://schemas.microsoft.com/office/drawing/2014/main" id="{A00887F5-1DE4-4545-B669-24052C9724EB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46" name="Arc 145">
                    <a:extLst>
                      <a:ext uri="{FF2B5EF4-FFF2-40B4-BE49-F238E27FC236}">
                        <a16:creationId xmlns:a16="http://schemas.microsoft.com/office/drawing/2014/main" id="{0C391EEA-9F93-4C69-89F5-08C8D1F46EA6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47" name="Oval 146">
                    <a:extLst>
                      <a:ext uri="{FF2B5EF4-FFF2-40B4-BE49-F238E27FC236}">
                        <a16:creationId xmlns:a16="http://schemas.microsoft.com/office/drawing/2014/main" id="{3216367A-35BA-4D4A-8276-B57FEF982751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48" name="Straight Connector 147">
                    <a:extLst>
                      <a:ext uri="{FF2B5EF4-FFF2-40B4-BE49-F238E27FC236}">
                        <a16:creationId xmlns:a16="http://schemas.microsoft.com/office/drawing/2014/main" id="{E6883012-2DC3-45FD-BC95-1F8745395A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Straight Connector 148">
                    <a:extLst>
                      <a:ext uri="{FF2B5EF4-FFF2-40B4-BE49-F238E27FC236}">
                        <a16:creationId xmlns:a16="http://schemas.microsoft.com/office/drawing/2014/main" id="{3E7AEB7B-1994-4D47-8CCE-25C39A27E5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" name="Straight Connector 149">
                    <a:extLst>
                      <a:ext uri="{FF2B5EF4-FFF2-40B4-BE49-F238E27FC236}">
                        <a16:creationId xmlns:a16="http://schemas.microsoft.com/office/drawing/2014/main" id="{87FE2069-8AAF-40CE-A585-D0F5D75A474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1" name="Straight Connector 150">
                    <a:extLst>
                      <a:ext uri="{FF2B5EF4-FFF2-40B4-BE49-F238E27FC236}">
                        <a16:creationId xmlns:a16="http://schemas.microsoft.com/office/drawing/2014/main" id="{AE7DB77A-BB51-43C1-A25F-5010B7CBF2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2" name="Straight Connector 151">
                    <a:extLst>
                      <a:ext uri="{FF2B5EF4-FFF2-40B4-BE49-F238E27FC236}">
                        <a16:creationId xmlns:a16="http://schemas.microsoft.com/office/drawing/2014/main" id="{21E7672A-75E4-4238-AE16-8DDBEFFDB97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3" name="Straight Connector 152">
                    <a:extLst>
                      <a:ext uri="{FF2B5EF4-FFF2-40B4-BE49-F238E27FC236}">
                        <a16:creationId xmlns:a16="http://schemas.microsoft.com/office/drawing/2014/main" id="{677C7652-D6B3-4CE8-8EE0-C381A8A1E61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Straight Connector 153">
                    <a:extLst>
                      <a:ext uri="{FF2B5EF4-FFF2-40B4-BE49-F238E27FC236}">
                        <a16:creationId xmlns:a16="http://schemas.microsoft.com/office/drawing/2014/main" id="{76548829-BE37-416E-94BF-E8E8B6FA829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>
                    <a:extLst>
                      <a:ext uri="{FF2B5EF4-FFF2-40B4-BE49-F238E27FC236}">
                        <a16:creationId xmlns:a16="http://schemas.microsoft.com/office/drawing/2014/main" id="{1260672E-E8FC-4EDE-8971-F1CB119337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Straight Connector 155">
                    <a:extLst>
                      <a:ext uri="{FF2B5EF4-FFF2-40B4-BE49-F238E27FC236}">
                        <a16:creationId xmlns:a16="http://schemas.microsoft.com/office/drawing/2014/main" id="{80FC39DB-4AB8-4A37-8F7C-8A53F2FA42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>
                    <a:extLst>
                      <a:ext uri="{FF2B5EF4-FFF2-40B4-BE49-F238E27FC236}">
                        <a16:creationId xmlns:a16="http://schemas.microsoft.com/office/drawing/2014/main" id="{FCAECC6E-FAEF-4E63-B7A6-47CEC1BC8F6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Straight Connector 157">
                    <a:extLst>
                      <a:ext uri="{FF2B5EF4-FFF2-40B4-BE49-F238E27FC236}">
                        <a16:creationId xmlns:a16="http://schemas.microsoft.com/office/drawing/2014/main" id="{44FBB731-22E0-4E49-A143-98852A19E5C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Straight Connector 158">
                    <a:extLst>
                      <a:ext uri="{FF2B5EF4-FFF2-40B4-BE49-F238E27FC236}">
                        <a16:creationId xmlns:a16="http://schemas.microsoft.com/office/drawing/2014/main" id="{BC9E72AA-50D1-4C5A-8B6C-6C227B979BE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Straight Connector 159">
                    <a:extLst>
                      <a:ext uri="{FF2B5EF4-FFF2-40B4-BE49-F238E27FC236}">
                        <a16:creationId xmlns:a16="http://schemas.microsoft.com/office/drawing/2014/main" id="{1F299327-E77E-41BC-9A8A-E7D9BE586B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Straight Connector 160">
                    <a:extLst>
                      <a:ext uri="{FF2B5EF4-FFF2-40B4-BE49-F238E27FC236}">
                        <a16:creationId xmlns:a16="http://schemas.microsoft.com/office/drawing/2014/main" id="{D92A5F7A-99CC-4462-8362-5D61116581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Straight Connector 161">
                    <a:extLst>
                      <a:ext uri="{FF2B5EF4-FFF2-40B4-BE49-F238E27FC236}">
                        <a16:creationId xmlns:a16="http://schemas.microsoft.com/office/drawing/2014/main" id="{44BCCADC-9CC4-4151-9DED-843B7DCA40C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Straight Connector 162">
                    <a:extLst>
                      <a:ext uri="{FF2B5EF4-FFF2-40B4-BE49-F238E27FC236}">
                        <a16:creationId xmlns:a16="http://schemas.microsoft.com/office/drawing/2014/main" id="{CB966946-A643-4A61-8B22-3A24197508A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33" name="TextBox 59">
                  <a:extLst>
                    <a:ext uri="{FF2B5EF4-FFF2-40B4-BE49-F238E27FC236}">
                      <a16:creationId xmlns:a16="http://schemas.microsoft.com/office/drawing/2014/main" id="{C0B1AB09-B587-41F1-B102-D8C17FF4B3A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134" name="TextBox 61">
                  <a:extLst>
                    <a:ext uri="{FF2B5EF4-FFF2-40B4-BE49-F238E27FC236}">
                      <a16:creationId xmlns:a16="http://schemas.microsoft.com/office/drawing/2014/main" id="{ED3CD6AD-AEC0-44C6-8AAC-630BFE031E8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135" name="TextBox 63">
                  <a:extLst>
                    <a:ext uri="{FF2B5EF4-FFF2-40B4-BE49-F238E27FC236}">
                      <a16:creationId xmlns:a16="http://schemas.microsoft.com/office/drawing/2014/main" id="{3711131A-4625-4A54-8646-FB5AC99EAF0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136" name="TextBox 65">
                  <a:extLst>
                    <a:ext uri="{FF2B5EF4-FFF2-40B4-BE49-F238E27FC236}">
                      <a16:creationId xmlns:a16="http://schemas.microsoft.com/office/drawing/2014/main" id="{8250AF44-A056-48A4-A496-A38B65BCD57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137" name="TextBox 67">
                  <a:extLst>
                    <a:ext uri="{FF2B5EF4-FFF2-40B4-BE49-F238E27FC236}">
                      <a16:creationId xmlns:a16="http://schemas.microsoft.com/office/drawing/2014/main" id="{B446B96F-2BA8-4680-8108-7B0D94CBDC7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138" name="TextBox 69">
                  <a:extLst>
                    <a:ext uri="{FF2B5EF4-FFF2-40B4-BE49-F238E27FC236}">
                      <a16:creationId xmlns:a16="http://schemas.microsoft.com/office/drawing/2014/main" id="{DE933DEB-4BF5-4EA4-85FE-10DADE43445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139" name="TextBox 71">
                  <a:extLst>
                    <a:ext uri="{FF2B5EF4-FFF2-40B4-BE49-F238E27FC236}">
                      <a16:creationId xmlns:a16="http://schemas.microsoft.com/office/drawing/2014/main" id="{56C1ED62-B05C-47FD-B645-53E2817B647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130" name="TextBox 56">
                <a:extLst>
                  <a:ext uri="{FF2B5EF4-FFF2-40B4-BE49-F238E27FC236}">
                    <a16:creationId xmlns:a16="http://schemas.microsoft.com/office/drawing/2014/main" id="{D387339A-3EDD-48D5-87C5-4B78FF14CD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127" name="Straight Arrow Connector 126">
              <a:extLst>
                <a:ext uri="{FF2B5EF4-FFF2-40B4-BE49-F238E27FC236}">
                  <a16:creationId xmlns:a16="http://schemas.microsoft.com/office/drawing/2014/main" id="{DA920DE6-6435-43BC-8794-0BB40E850D83}"/>
                </a:ext>
              </a:extLst>
            </p:cNvPr>
            <p:cNvCxnSpPr>
              <a:cxnSpLocks/>
              <a:endCxn id="138" idx="3"/>
            </p:cNvCxnSpPr>
            <p:nvPr/>
          </p:nvCxnSpPr>
          <p:spPr>
            <a:xfrm flipH="1" flipV="1">
              <a:off x="4944478" y="2870108"/>
              <a:ext cx="277895" cy="201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TextBox 6">
              <a:extLst>
                <a:ext uri="{FF2B5EF4-FFF2-40B4-BE49-F238E27FC236}">
                  <a16:creationId xmlns:a16="http://schemas.microsoft.com/office/drawing/2014/main" id="{177B8718-85A6-48E8-A9F1-195C3B309A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1DF877A-83AE-4D3C-B45E-E298679E04C7}"/>
              </a:ext>
            </a:extLst>
          </p:cNvPr>
          <p:cNvSpPr txBox="1"/>
          <p:nvPr/>
        </p:nvSpPr>
        <p:spPr>
          <a:xfrm>
            <a:off x="1206952" y="1788950"/>
            <a:ext cx="42588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4039FCF6-E7C9-4AC5-B877-5B418E92E119}"/>
              </a:ext>
            </a:extLst>
          </p:cNvPr>
          <p:cNvSpPr txBox="1"/>
          <p:nvPr/>
        </p:nvSpPr>
        <p:spPr>
          <a:xfrm>
            <a:off x="4966281" y="1788950"/>
            <a:ext cx="42588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9980579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scale that shows 2kg less than 14kg.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grpSp>
        <p:nvGrpSpPr>
          <p:cNvPr id="46" name="Group 97">
            <a:extLst>
              <a:ext uri="{FF2B5EF4-FFF2-40B4-BE49-F238E27FC236}">
                <a16:creationId xmlns:a16="http://schemas.microsoft.com/office/drawing/2014/main" id="{AB82EDB9-9A1D-4E81-99C0-967BB4B178B7}"/>
              </a:ext>
            </a:extLst>
          </p:cNvPr>
          <p:cNvGrpSpPr>
            <a:grpSpLocks/>
          </p:cNvGrpSpPr>
          <p:nvPr/>
        </p:nvGrpSpPr>
        <p:grpSpPr bwMode="auto">
          <a:xfrm>
            <a:off x="1532511" y="2241952"/>
            <a:ext cx="2404489" cy="2766682"/>
            <a:chOff x="4657349" y="2102624"/>
            <a:chExt cx="1141158" cy="1326376"/>
          </a:xfrm>
        </p:grpSpPr>
        <p:grpSp>
          <p:nvGrpSpPr>
            <p:cNvPr id="47" name="Group 11">
              <a:extLst>
                <a:ext uri="{FF2B5EF4-FFF2-40B4-BE49-F238E27FC236}">
                  <a16:creationId xmlns:a16="http://schemas.microsoft.com/office/drawing/2014/main" id="{45CC8B0D-4155-466A-BA73-2DF90DFE260C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50" name="Group 55">
                <a:extLst>
                  <a:ext uri="{FF2B5EF4-FFF2-40B4-BE49-F238E27FC236}">
                    <a16:creationId xmlns:a16="http://schemas.microsoft.com/office/drawing/2014/main" id="{BD8B1EA9-0903-4DD9-BDD2-A587E19BB09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52" name="Group 58">
                  <a:extLst>
                    <a:ext uri="{FF2B5EF4-FFF2-40B4-BE49-F238E27FC236}">
                      <a16:creationId xmlns:a16="http://schemas.microsoft.com/office/drawing/2014/main" id="{8B7A6CA0-EBBC-4725-A294-66779C353FA9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70" name="Straight Connector 69">
                    <a:extLst>
                      <a:ext uri="{FF2B5EF4-FFF2-40B4-BE49-F238E27FC236}">
                        <a16:creationId xmlns:a16="http://schemas.microsoft.com/office/drawing/2014/main" id="{29752F64-2B89-4AA6-B987-DECCD64462BF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71" name="Rectangle: Rounded Corners 70">
                    <a:extLst>
                      <a:ext uri="{FF2B5EF4-FFF2-40B4-BE49-F238E27FC236}">
                        <a16:creationId xmlns:a16="http://schemas.microsoft.com/office/drawing/2014/main" id="{A81EED82-FBCE-433F-8824-7D0B1B5D8A35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72" name="Oval 71">
                    <a:extLst>
                      <a:ext uri="{FF2B5EF4-FFF2-40B4-BE49-F238E27FC236}">
                        <a16:creationId xmlns:a16="http://schemas.microsoft.com/office/drawing/2014/main" id="{A6497D0A-349C-433E-A639-2F686B95B4FA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73" name="Straight Connector 72">
                    <a:extLst>
                      <a:ext uri="{FF2B5EF4-FFF2-40B4-BE49-F238E27FC236}">
                        <a16:creationId xmlns:a16="http://schemas.microsoft.com/office/drawing/2014/main" id="{C2853DA6-EC85-480C-ABE2-E3D38053A5F7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5" name="Straight Connector 104">
                    <a:extLst>
                      <a:ext uri="{FF2B5EF4-FFF2-40B4-BE49-F238E27FC236}">
                        <a16:creationId xmlns:a16="http://schemas.microsoft.com/office/drawing/2014/main" id="{E3A6A127-7417-49E0-8BDB-BF163955C3A0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6" name="Arc 105">
                    <a:extLst>
                      <a:ext uri="{FF2B5EF4-FFF2-40B4-BE49-F238E27FC236}">
                        <a16:creationId xmlns:a16="http://schemas.microsoft.com/office/drawing/2014/main" id="{6C798B23-EC7F-4257-912A-2CCC86BBCDB9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07" name="Arc 106">
                    <a:extLst>
                      <a:ext uri="{FF2B5EF4-FFF2-40B4-BE49-F238E27FC236}">
                        <a16:creationId xmlns:a16="http://schemas.microsoft.com/office/drawing/2014/main" id="{777F235E-EF2C-4C27-8751-A177669BC94D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08" name="Oval 107">
                    <a:extLst>
                      <a:ext uri="{FF2B5EF4-FFF2-40B4-BE49-F238E27FC236}">
                        <a16:creationId xmlns:a16="http://schemas.microsoft.com/office/drawing/2014/main" id="{E69E02F0-18B9-4AEF-8A4D-81AA6B4AE703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09" name="Straight Connector 108">
                    <a:extLst>
                      <a:ext uri="{FF2B5EF4-FFF2-40B4-BE49-F238E27FC236}">
                        <a16:creationId xmlns:a16="http://schemas.microsoft.com/office/drawing/2014/main" id="{2347741D-CEB2-4CB2-BFBB-7A1FEDE01BA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0" name="Straight Connector 109">
                    <a:extLst>
                      <a:ext uri="{FF2B5EF4-FFF2-40B4-BE49-F238E27FC236}">
                        <a16:creationId xmlns:a16="http://schemas.microsoft.com/office/drawing/2014/main" id="{9495D21F-39EF-48FC-A747-C31400A97F7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1" name="Straight Connector 110">
                    <a:extLst>
                      <a:ext uri="{FF2B5EF4-FFF2-40B4-BE49-F238E27FC236}">
                        <a16:creationId xmlns:a16="http://schemas.microsoft.com/office/drawing/2014/main" id="{A05C7A4B-9FFD-4F5E-AEBB-2C40A6B35D4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2" name="Straight Connector 111">
                    <a:extLst>
                      <a:ext uri="{FF2B5EF4-FFF2-40B4-BE49-F238E27FC236}">
                        <a16:creationId xmlns:a16="http://schemas.microsoft.com/office/drawing/2014/main" id="{484E8519-146B-4514-8CF4-AEA25C01A62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3" name="Straight Connector 112">
                    <a:extLst>
                      <a:ext uri="{FF2B5EF4-FFF2-40B4-BE49-F238E27FC236}">
                        <a16:creationId xmlns:a16="http://schemas.microsoft.com/office/drawing/2014/main" id="{7814FEAF-A549-4052-A3A2-E5DA257DDE1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4" name="Straight Connector 113">
                    <a:extLst>
                      <a:ext uri="{FF2B5EF4-FFF2-40B4-BE49-F238E27FC236}">
                        <a16:creationId xmlns:a16="http://schemas.microsoft.com/office/drawing/2014/main" id="{05AF822B-2F9B-4167-A313-E7D683A88A5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5" name="Straight Connector 114">
                    <a:extLst>
                      <a:ext uri="{FF2B5EF4-FFF2-40B4-BE49-F238E27FC236}">
                        <a16:creationId xmlns:a16="http://schemas.microsoft.com/office/drawing/2014/main" id="{84F3F3B1-17AD-4612-87E5-382A1758D11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6" name="Straight Connector 115">
                    <a:extLst>
                      <a:ext uri="{FF2B5EF4-FFF2-40B4-BE49-F238E27FC236}">
                        <a16:creationId xmlns:a16="http://schemas.microsoft.com/office/drawing/2014/main" id="{5ABE4E06-AAC2-45DE-AB11-2B05AEF8AC9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7" name="Straight Connector 116">
                    <a:extLst>
                      <a:ext uri="{FF2B5EF4-FFF2-40B4-BE49-F238E27FC236}">
                        <a16:creationId xmlns:a16="http://schemas.microsoft.com/office/drawing/2014/main" id="{58126183-607A-4E96-AC13-761EFCAE00F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8" name="Straight Connector 117">
                    <a:extLst>
                      <a:ext uri="{FF2B5EF4-FFF2-40B4-BE49-F238E27FC236}">
                        <a16:creationId xmlns:a16="http://schemas.microsoft.com/office/drawing/2014/main" id="{4A90512A-F471-495D-86AD-7D6A5CA423E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9" name="Straight Connector 118">
                    <a:extLst>
                      <a:ext uri="{FF2B5EF4-FFF2-40B4-BE49-F238E27FC236}">
                        <a16:creationId xmlns:a16="http://schemas.microsoft.com/office/drawing/2014/main" id="{624C2F8A-66E0-4D22-ACA7-4E5DF189448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0" name="Straight Connector 119">
                    <a:extLst>
                      <a:ext uri="{FF2B5EF4-FFF2-40B4-BE49-F238E27FC236}">
                        <a16:creationId xmlns:a16="http://schemas.microsoft.com/office/drawing/2014/main" id="{4817CFE0-522B-4AEC-A05F-5F77EFD769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1" name="Straight Connector 120">
                    <a:extLst>
                      <a:ext uri="{FF2B5EF4-FFF2-40B4-BE49-F238E27FC236}">
                        <a16:creationId xmlns:a16="http://schemas.microsoft.com/office/drawing/2014/main" id="{D8B4CF8B-B649-444C-B9C5-16DB03612EE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2" name="Straight Connector 121">
                    <a:extLst>
                      <a:ext uri="{FF2B5EF4-FFF2-40B4-BE49-F238E27FC236}">
                        <a16:creationId xmlns:a16="http://schemas.microsoft.com/office/drawing/2014/main" id="{E2DB5FB7-A571-4F8F-ABA1-4A0D293F1CA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3" name="Straight Connector 122">
                    <a:extLst>
                      <a:ext uri="{FF2B5EF4-FFF2-40B4-BE49-F238E27FC236}">
                        <a16:creationId xmlns:a16="http://schemas.microsoft.com/office/drawing/2014/main" id="{A80EDD46-021E-4B91-B54E-401CD2F5720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4" name="Straight Connector 123">
                    <a:extLst>
                      <a:ext uri="{FF2B5EF4-FFF2-40B4-BE49-F238E27FC236}">
                        <a16:creationId xmlns:a16="http://schemas.microsoft.com/office/drawing/2014/main" id="{B306363C-E72C-4FE4-B796-807A26D28AF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53" name="TextBox 59">
                  <a:extLst>
                    <a:ext uri="{FF2B5EF4-FFF2-40B4-BE49-F238E27FC236}">
                      <a16:creationId xmlns:a16="http://schemas.microsoft.com/office/drawing/2014/main" id="{229467FE-8A7D-4982-B453-D9068BD45D1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55" name="TextBox 61">
                  <a:extLst>
                    <a:ext uri="{FF2B5EF4-FFF2-40B4-BE49-F238E27FC236}">
                      <a16:creationId xmlns:a16="http://schemas.microsoft.com/office/drawing/2014/main" id="{54626CAE-7656-4662-9DBD-4EBE1C98E4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57" name="TextBox 63">
                  <a:extLst>
                    <a:ext uri="{FF2B5EF4-FFF2-40B4-BE49-F238E27FC236}">
                      <a16:creationId xmlns:a16="http://schemas.microsoft.com/office/drawing/2014/main" id="{C98B6596-93C8-4D47-92BA-119CAAF1D20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61" name="TextBox 65">
                  <a:extLst>
                    <a:ext uri="{FF2B5EF4-FFF2-40B4-BE49-F238E27FC236}">
                      <a16:creationId xmlns:a16="http://schemas.microsoft.com/office/drawing/2014/main" id="{5BF21D07-9AB3-4ED7-AA04-B005D7349D9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63" name="TextBox 67">
                  <a:extLst>
                    <a:ext uri="{FF2B5EF4-FFF2-40B4-BE49-F238E27FC236}">
                      <a16:creationId xmlns:a16="http://schemas.microsoft.com/office/drawing/2014/main" id="{D54880F1-96FD-44D8-A325-65AF4D5DE66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67" name="TextBox 69">
                  <a:extLst>
                    <a:ext uri="{FF2B5EF4-FFF2-40B4-BE49-F238E27FC236}">
                      <a16:creationId xmlns:a16="http://schemas.microsoft.com/office/drawing/2014/main" id="{ADEFA09A-0037-4707-B8D5-280BC214004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69" name="TextBox 71">
                  <a:extLst>
                    <a:ext uri="{FF2B5EF4-FFF2-40B4-BE49-F238E27FC236}">
                      <a16:creationId xmlns:a16="http://schemas.microsoft.com/office/drawing/2014/main" id="{A90CDBAC-79BA-44DF-9150-39422AC3F4E8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51" name="TextBox 56">
                <a:extLst>
                  <a:ext uri="{FF2B5EF4-FFF2-40B4-BE49-F238E27FC236}">
                    <a16:creationId xmlns:a16="http://schemas.microsoft.com/office/drawing/2014/main" id="{A92E41A8-8C48-4513-88FB-F911B8D66374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48" name="Straight Arrow Connector 47">
              <a:extLst>
                <a:ext uri="{FF2B5EF4-FFF2-40B4-BE49-F238E27FC236}">
                  <a16:creationId xmlns:a16="http://schemas.microsoft.com/office/drawing/2014/main" id="{F6D990F8-D8E0-4A31-B223-3C4FF81A01DB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017090" y="2650839"/>
              <a:ext cx="205283" cy="221278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6">
              <a:extLst>
                <a:ext uri="{FF2B5EF4-FFF2-40B4-BE49-F238E27FC236}">
                  <a16:creationId xmlns:a16="http://schemas.microsoft.com/office/drawing/2014/main" id="{22E1567A-85EE-4A55-8693-F3B730AA7D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grpSp>
        <p:nvGrpSpPr>
          <p:cNvPr id="125" name="Group 97">
            <a:extLst>
              <a:ext uri="{FF2B5EF4-FFF2-40B4-BE49-F238E27FC236}">
                <a16:creationId xmlns:a16="http://schemas.microsoft.com/office/drawing/2014/main" id="{D476B3C2-60E7-4F0F-B52F-CCED3C2EC513}"/>
              </a:ext>
            </a:extLst>
          </p:cNvPr>
          <p:cNvGrpSpPr>
            <a:grpSpLocks/>
          </p:cNvGrpSpPr>
          <p:nvPr/>
        </p:nvGrpSpPr>
        <p:grpSpPr bwMode="auto">
          <a:xfrm>
            <a:off x="5179224" y="2241952"/>
            <a:ext cx="2404489" cy="2766682"/>
            <a:chOff x="4657349" y="2102624"/>
            <a:chExt cx="1141158" cy="1326376"/>
          </a:xfrm>
        </p:grpSpPr>
        <p:grpSp>
          <p:nvGrpSpPr>
            <p:cNvPr id="126" name="Group 11">
              <a:extLst>
                <a:ext uri="{FF2B5EF4-FFF2-40B4-BE49-F238E27FC236}">
                  <a16:creationId xmlns:a16="http://schemas.microsoft.com/office/drawing/2014/main" id="{63FB78C8-F73C-4605-B812-F7D60198F2F5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102624"/>
              <a:ext cx="1141158" cy="1326376"/>
              <a:chOff x="766712" y="6837917"/>
              <a:chExt cx="1903595" cy="2212558"/>
            </a:xfrm>
          </p:grpSpPr>
          <p:grpSp>
            <p:nvGrpSpPr>
              <p:cNvPr id="129" name="Group 55">
                <a:extLst>
                  <a:ext uri="{FF2B5EF4-FFF2-40B4-BE49-F238E27FC236}">
                    <a16:creationId xmlns:a16="http://schemas.microsoft.com/office/drawing/2014/main" id="{965D62AE-833C-4686-B65F-6944480188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6837917"/>
                <a:ext cx="1903595" cy="2212558"/>
                <a:chOff x="766712" y="6837917"/>
                <a:chExt cx="1903595" cy="2212558"/>
              </a:xfrm>
            </p:grpSpPr>
            <p:grpSp>
              <p:nvGrpSpPr>
                <p:cNvPr id="132" name="Group 58">
                  <a:extLst>
                    <a:ext uri="{FF2B5EF4-FFF2-40B4-BE49-F238E27FC236}">
                      <a16:creationId xmlns:a16="http://schemas.microsoft.com/office/drawing/2014/main" id="{1F05DC6F-4CE3-492E-8508-F0D5E3749CDE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6837917"/>
                  <a:ext cx="1903595" cy="2212558"/>
                  <a:chOff x="1343581" y="6927667"/>
                  <a:chExt cx="1010861" cy="1174928"/>
                </a:xfrm>
              </p:grpSpPr>
              <p:cxnSp>
                <p:nvCxnSpPr>
                  <p:cNvPr id="140" name="Straight Connector 139">
                    <a:extLst>
                      <a:ext uri="{FF2B5EF4-FFF2-40B4-BE49-F238E27FC236}">
                        <a16:creationId xmlns:a16="http://schemas.microsoft.com/office/drawing/2014/main" id="{7A9806FE-F081-485B-88C7-A1D2B861EA53}"/>
                      </a:ext>
                    </a:extLst>
                  </p:cNvPr>
                  <p:cNvCxnSpPr/>
                  <p:nvPr/>
                </p:nvCxnSpPr>
                <p:spPr>
                  <a:xfrm>
                    <a:off x="1503857" y="6999344"/>
                    <a:ext cx="669221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1" name="Rectangle: Rounded Corners 140">
                    <a:extLst>
                      <a:ext uri="{FF2B5EF4-FFF2-40B4-BE49-F238E27FC236}">
                        <a16:creationId xmlns:a16="http://schemas.microsoft.com/office/drawing/2014/main" id="{05BA6FB9-28D9-46D4-B440-E4537AB62BD1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42" name="Oval 141">
                    <a:extLst>
                      <a:ext uri="{FF2B5EF4-FFF2-40B4-BE49-F238E27FC236}">
                        <a16:creationId xmlns:a16="http://schemas.microsoft.com/office/drawing/2014/main" id="{066FABF3-2DD6-46BD-8D93-A265F568D70F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1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43" name="Straight Connector 142">
                    <a:extLst>
                      <a:ext uri="{FF2B5EF4-FFF2-40B4-BE49-F238E27FC236}">
                        <a16:creationId xmlns:a16="http://schemas.microsoft.com/office/drawing/2014/main" id="{72118850-B076-4E7E-B9BD-DB9DCE85ECFD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710528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4" name="Straight Connector 143">
                    <a:extLst>
                      <a:ext uri="{FF2B5EF4-FFF2-40B4-BE49-F238E27FC236}">
                        <a16:creationId xmlns:a16="http://schemas.microsoft.com/office/drawing/2014/main" id="{61B7A6F1-E838-4B1B-A030-08C83E234FF0}"/>
                      </a:ext>
                    </a:extLst>
                  </p:cNvPr>
                  <p:cNvCxnSpPr/>
                  <p:nvPr/>
                </p:nvCxnSpPr>
                <p:spPr>
                  <a:xfrm flipV="1">
                    <a:off x="1977654" y="7004965"/>
                    <a:ext cx="0" cy="9978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45" name="Arc 144">
                    <a:extLst>
                      <a:ext uri="{FF2B5EF4-FFF2-40B4-BE49-F238E27FC236}">
                        <a16:creationId xmlns:a16="http://schemas.microsoft.com/office/drawing/2014/main" id="{A00887F5-1DE4-4545-B669-24052C9724EB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1467302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46" name="Arc 145">
                    <a:extLst>
                      <a:ext uri="{FF2B5EF4-FFF2-40B4-BE49-F238E27FC236}">
                        <a16:creationId xmlns:a16="http://schemas.microsoft.com/office/drawing/2014/main" id="{0C391EEA-9F93-4C69-89F5-08C8D1F46EA6}"/>
                      </a:ext>
                    </a:extLst>
                  </p:cNvPr>
                  <p:cNvSpPr/>
                  <p:nvPr/>
                </p:nvSpPr>
                <p:spPr>
                  <a:xfrm rot="10800000" flipH="1">
                    <a:off x="2130899" y="6927667"/>
                    <a:ext cx="71703" cy="71677"/>
                  </a:xfrm>
                  <a:prstGeom prst="arc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147" name="Oval 146">
                    <a:extLst>
                      <a:ext uri="{FF2B5EF4-FFF2-40B4-BE49-F238E27FC236}">
                        <a16:creationId xmlns:a16="http://schemas.microsoft.com/office/drawing/2014/main" id="{3216367A-35BA-4D4A-8276-B57FEF982751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148" name="Straight Connector 147">
                    <a:extLst>
                      <a:ext uri="{FF2B5EF4-FFF2-40B4-BE49-F238E27FC236}">
                        <a16:creationId xmlns:a16="http://schemas.microsoft.com/office/drawing/2014/main" id="{E6883012-2DC3-45FD-BC95-1F8745395A7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9" name="Straight Connector 148">
                    <a:extLst>
                      <a:ext uri="{FF2B5EF4-FFF2-40B4-BE49-F238E27FC236}">
                        <a16:creationId xmlns:a16="http://schemas.microsoft.com/office/drawing/2014/main" id="{3E7AEB7B-1994-4D47-8CCE-25C39A27E5F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0" name="Straight Connector 149">
                    <a:extLst>
                      <a:ext uri="{FF2B5EF4-FFF2-40B4-BE49-F238E27FC236}">
                        <a16:creationId xmlns:a16="http://schemas.microsoft.com/office/drawing/2014/main" id="{87FE2069-8AAF-40CE-A585-D0F5D75A474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1" name="Straight Connector 150">
                    <a:extLst>
                      <a:ext uri="{FF2B5EF4-FFF2-40B4-BE49-F238E27FC236}">
                        <a16:creationId xmlns:a16="http://schemas.microsoft.com/office/drawing/2014/main" id="{AE7DB77A-BB51-43C1-A25F-5010B7CBF2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2" name="Straight Connector 151">
                    <a:extLst>
                      <a:ext uri="{FF2B5EF4-FFF2-40B4-BE49-F238E27FC236}">
                        <a16:creationId xmlns:a16="http://schemas.microsoft.com/office/drawing/2014/main" id="{21E7672A-75E4-4238-AE16-8DDBEFFDB97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3" name="Straight Connector 152">
                    <a:extLst>
                      <a:ext uri="{FF2B5EF4-FFF2-40B4-BE49-F238E27FC236}">
                        <a16:creationId xmlns:a16="http://schemas.microsoft.com/office/drawing/2014/main" id="{677C7652-D6B3-4CE8-8EE0-C381A8A1E61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4" name="Straight Connector 153">
                    <a:extLst>
                      <a:ext uri="{FF2B5EF4-FFF2-40B4-BE49-F238E27FC236}">
                        <a16:creationId xmlns:a16="http://schemas.microsoft.com/office/drawing/2014/main" id="{76548829-BE37-416E-94BF-E8E8B6FA829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5" name="Straight Connector 154">
                    <a:extLst>
                      <a:ext uri="{FF2B5EF4-FFF2-40B4-BE49-F238E27FC236}">
                        <a16:creationId xmlns:a16="http://schemas.microsoft.com/office/drawing/2014/main" id="{1260672E-E8FC-4EDE-8971-F1CB119337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6" name="Straight Connector 155">
                    <a:extLst>
                      <a:ext uri="{FF2B5EF4-FFF2-40B4-BE49-F238E27FC236}">
                        <a16:creationId xmlns:a16="http://schemas.microsoft.com/office/drawing/2014/main" id="{80FC39DB-4AB8-4A37-8F7C-8A53F2FA42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7" name="Straight Connector 156">
                    <a:extLst>
                      <a:ext uri="{FF2B5EF4-FFF2-40B4-BE49-F238E27FC236}">
                        <a16:creationId xmlns:a16="http://schemas.microsoft.com/office/drawing/2014/main" id="{FCAECC6E-FAEF-4E63-B7A6-47CEC1BC8F6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8" name="Straight Connector 157">
                    <a:extLst>
                      <a:ext uri="{FF2B5EF4-FFF2-40B4-BE49-F238E27FC236}">
                        <a16:creationId xmlns:a16="http://schemas.microsoft.com/office/drawing/2014/main" id="{44FBB731-22E0-4E49-A143-98852A19E5C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Straight Connector 158">
                    <a:extLst>
                      <a:ext uri="{FF2B5EF4-FFF2-40B4-BE49-F238E27FC236}">
                        <a16:creationId xmlns:a16="http://schemas.microsoft.com/office/drawing/2014/main" id="{BC9E72AA-50D1-4C5A-8B6C-6C227B979BE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0" name="Straight Connector 159">
                    <a:extLst>
                      <a:ext uri="{FF2B5EF4-FFF2-40B4-BE49-F238E27FC236}">
                        <a16:creationId xmlns:a16="http://schemas.microsoft.com/office/drawing/2014/main" id="{1F299327-E77E-41BC-9A8A-E7D9BE586B3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Straight Connector 160">
                    <a:extLst>
                      <a:ext uri="{FF2B5EF4-FFF2-40B4-BE49-F238E27FC236}">
                        <a16:creationId xmlns:a16="http://schemas.microsoft.com/office/drawing/2014/main" id="{D92A5F7A-99CC-4462-8362-5D61116581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2" name="Straight Connector 161">
                    <a:extLst>
                      <a:ext uri="{FF2B5EF4-FFF2-40B4-BE49-F238E27FC236}">
                        <a16:creationId xmlns:a16="http://schemas.microsoft.com/office/drawing/2014/main" id="{44BCCADC-9CC4-4151-9DED-843B7DCA40C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3" name="Straight Connector 162">
                    <a:extLst>
                      <a:ext uri="{FF2B5EF4-FFF2-40B4-BE49-F238E27FC236}">
                        <a16:creationId xmlns:a16="http://schemas.microsoft.com/office/drawing/2014/main" id="{CB966946-A643-4A61-8B22-3A24197508A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33" name="TextBox 59">
                  <a:extLst>
                    <a:ext uri="{FF2B5EF4-FFF2-40B4-BE49-F238E27FC236}">
                      <a16:creationId xmlns:a16="http://schemas.microsoft.com/office/drawing/2014/main" id="{C0B1AB09-B587-41F1-B102-D8C17FF4B3A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2</a:t>
                  </a:r>
                </a:p>
              </p:txBody>
            </p:sp>
            <p:sp>
              <p:nvSpPr>
                <p:cNvPr id="134" name="TextBox 61">
                  <a:extLst>
                    <a:ext uri="{FF2B5EF4-FFF2-40B4-BE49-F238E27FC236}">
                      <a16:creationId xmlns:a16="http://schemas.microsoft.com/office/drawing/2014/main" id="{ED3CD6AD-AEC0-44C6-8AAC-630BFE031E8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4</a:t>
                  </a:r>
                </a:p>
              </p:txBody>
            </p:sp>
            <p:sp>
              <p:nvSpPr>
                <p:cNvPr id="135" name="TextBox 63">
                  <a:extLst>
                    <a:ext uri="{FF2B5EF4-FFF2-40B4-BE49-F238E27FC236}">
                      <a16:creationId xmlns:a16="http://schemas.microsoft.com/office/drawing/2014/main" id="{3711131A-4625-4A54-8646-FB5AC99EAF0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6</a:t>
                  </a:r>
                </a:p>
              </p:txBody>
            </p:sp>
            <p:sp>
              <p:nvSpPr>
                <p:cNvPr id="136" name="TextBox 65">
                  <a:extLst>
                    <a:ext uri="{FF2B5EF4-FFF2-40B4-BE49-F238E27FC236}">
                      <a16:creationId xmlns:a16="http://schemas.microsoft.com/office/drawing/2014/main" id="{8250AF44-A056-48A4-A496-A38B65BCD57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8</a:t>
                  </a:r>
                </a:p>
              </p:txBody>
            </p:sp>
            <p:sp>
              <p:nvSpPr>
                <p:cNvPr id="137" name="TextBox 67">
                  <a:extLst>
                    <a:ext uri="{FF2B5EF4-FFF2-40B4-BE49-F238E27FC236}">
                      <a16:creationId xmlns:a16="http://schemas.microsoft.com/office/drawing/2014/main" id="{B446B96F-2BA8-4680-8108-7B0D94CBDC7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10</a:t>
                  </a:r>
                </a:p>
              </p:txBody>
            </p:sp>
            <p:sp>
              <p:nvSpPr>
                <p:cNvPr id="138" name="TextBox 69">
                  <a:extLst>
                    <a:ext uri="{FF2B5EF4-FFF2-40B4-BE49-F238E27FC236}">
                      <a16:creationId xmlns:a16="http://schemas.microsoft.com/office/drawing/2014/main" id="{DE933DEB-4BF5-4EA4-85FE-10DADE43445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12</a:t>
                  </a:r>
                </a:p>
              </p:txBody>
            </p:sp>
            <p:sp>
              <p:nvSpPr>
                <p:cNvPr id="139" name="TextBox 71">
                  <a:extLst>
                    <a:ext uri="{FF2B5EF4-FFF2-40B4-BE49-F238E27FC236}">
                      <a16:creationId xmlns:a16="http://schemas.microsoft.com/office/drawing/2014/main" id="{56C1ED62-B05C-47FD-B645-53E2817B647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600" b="1" dirty="0">
                      <a:latin typeface="Century Gothic" panose="020B0502020202020204" pitchFamily="34" charset="0"/>
                    </a:rPr>
                    <a:t>14</a:t>
                  </a:r>
                </a:p>
              </p:txBody>
            </p:sp>
          </p:grpSp>
          <p:sp>
            <p:nvSpPr>
              <p:cNvPr id="130" name="TextBox 56">
                <a:extLst>
                  <a:ext uri="{FF2B5EF4-FFF2-40B4-BE49-F238E27FC236}">
                    <a16:creationId xmlns:a16="http://schemas.microsoft.com/office/drawing/2014/main" id="{D387339A-3EDD-48D5-87C5-4B78FF14CDB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6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127" name="Straight Arrow Connector 126">
              <a:extLst>
                <a:ext uri="{FF2B5EF4-FFF2-40B4-BE49-F238E27FC236}">
                  <a16:creationId xmlns:a16="http://schemas.microsoft.com/office/drawing/2014/main" id="{DA920DE6-6435-43BC-8794-0BB40E850D83}"/>
                </a:ext>
              </a:extLst>
            </p:cNvPr>
            <p:cNvCxnSpPr>
              <a:cxnSpLocks/>
              <a:endCxn id="138" idx="3"/>
            </p:cNvCxnSpPr>
            <p:nvPr/>
          </p:nvCxnSpPr>
          <p:spPr>
            <a:xfrm flipH="1" flipV="1">
              <a:off x="4944478" y="2870108"/>
              <a:ext cx="277895" cy="2010"/>
            </a:xfrm>
            <a:prstGeom prst="straightConnector1">
              <a:avLst/>
            </a:prstGeom>
            <a:ln w="127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" name="TextBox 6">
              <a:extLst>
                <a:ext uri="{FF2B5EF4-FFF2-40B4-BE49-F238E27FC236}">
                  <a16:creationId xmlns:a16="http://schemas.microsoft.com/office/drawing/2014/main" id="{177B8718-85A6-48E8-A9F1-195C3B309A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6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1DF877A-83AE-4D3C-B45E-E298679E04C7}"/>
              </a:ext>
            </a:extLst>
          </p:cNvPr>
          <p:cNvSpPr txBox="1"/>
          <p:nvPr/>
        </p:nvSpPr>
        <p:spPr>
          <a:xfrm>
            <a:off x="1206952" y="1788950"/>
            <a:ext cx="42588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164" name="TextBox 163">
            <a:extLst>
              <a:ext uri="{FF2B5EF4-FFF2-40B4-BE49-F238E27FC236}">
                <a16:creationId xmlns:a16="http://schemas.microsoft.com/office/drawing/2014/main" id="{4039FCF6-E7C9-4AC5-B877-5B418E92E119}"/>
              </a:ext>
            </a:extLst>
          </p:cNvPr>
          <p:cNvSpPr txBox="1"/>
          <p:nvPr/>
        </p:nvSpPr>
        <p:spPr>
          <a:xfrm>
            <a:off x="4966281" y="1788950"/>
            <a:ext cx="425885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B2765D6-8EAA-4647-B5D1-409A1A26E4E2}"/>
              </a:ext>
            </a:extLst>
          </p:cNvPr>
          <p:cNvSpPr/>
          <p:nvPr/>
        </p:nvSpPr>
        <p:spPr>
          <a:xfrm>
            <a:off x="4591325" y="1788950"/>
            <a:ext cx="3643047" cy="401717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72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05D0313E-3803-4450-96BF-8F8E47DFEA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8C86129-B23F-4A7B-89A8-DE6551FAE9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284" y="2979475"/>
            <a:ext cx="1991972" cy="224492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68A1FDC-7A6E-4617-B0EE-92A85B84FD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1077" y="2979475"/>
            <a:ext cx="1991972" cy="224492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479864F-5DE8-4CB4-806A-8E3426E00D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64869" y="2979475"/>
            <a:ext cx="2002514" cy="2244922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2B5EE5C-13D0-40CA-9ED1-3DF5FDF13FD3}"/>
              </a:ext>
            </a:extLst>
          </p:cNvPr>
          <p:cNvCxnSpPr>
            <a:cxnSpLocks/>
          </p:cNvCxnSpPr>
          <p:nvPr/>
        </p:nvCxnSpPr>
        <p:spPr>
          <a:xfrm>
            <a:off x="1833270" y="4258009"/>
            <a:ext cx="433941" cy="19065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B64098F0-545E-42B9-A1C8-09FE875B8A78}"/>
              </a:ext>
            </a:extLst>
          </p:cNvPr>
          <p:cNvCxnSpPr>
            <a:cxnSpLocks/>
          </p:cNvCxnSpPr>
          <p:nvPr/>
        </p:nvCxnSpPr>
        <p:spPr>
          <a:xfrm flipV="1">
            <a:off x="4597063" y="3857548"/>
            <a:ext cx="365355" cy="39395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2B68A05D-F271-4C75-8AB4-C518899E6532}"/>
              </a:ext>
            </a:extLst>
          </p:cNvPr>
          <p:cNvCxnSpPr>
            <a:cxnSpLocks/>
          </p:cNvCxnSpPr>
          <p:nvPr/>
        </p:nvCxnSpPr>
        <p:spPr>
          <a:xfrm flipV="1">
            <a:off x="7366126" y="4251506"/>
            <a:ext cx="493604" cy="650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48CF0060-9B3E-48BE-B6CA-7C655667119D}"/>
              </a:ext>
            </a:extLst>
          </p:cNvPr>
          <p:cNvSpPr/>
          <p:nvPr/>
        </p:nvSpPr>
        <p:spPr>
          <a:xfrm>
            <a:off x="713738" y="5351226"/>
            <a:ext cx="2239063" cy="6571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1kg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3BAA2FD8-39E1-46FF-99B3-1F52567C656E}"/>
              </a:ext>
            </a:extLst>
          </p:cNvPr>
          <p:cNvSpPr/>
          <p:nvPr/>
        </p:nvSpPr>
        <p:spPr>
          <a:xfrm>
            <a:off x="3494739" y="5351226"/>
            <a:ext cx="2239063" cy="6571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5kg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8121A716-0462-4B1E-A1CD-6364173080FB}"/>
              </a:ext>
            </a:extLst>
          </p:cNvPr>
          <p:cNvSpPr/>
          <p:nvPr/>
        </p:nvSpPr>
        <p:spPr>
          <a:xfrm>
            <a:off x="6275739" y="5351226"/>
            <a:ext cx="2239063" cy="6571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4kg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A1ECA32-1D14-4E99-A669-07A4795B9646}"/>
              </a:ext>
            </a:extLst>
          </p:cNvPr>
          <p:cNvSpPr txBox="1"/>
          <p:nvPr/>
        </p:nvSpPr>
        <p:spPr>
          <a:xfrm>
            <a:off x="1045549" y="1518408"/>
            <a:ext cx="30118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1B87E99-CC3E-481D-A5B2-E4477D83AD30}"/>
              </a:ext>
            </a:extLst>
          </p:cNvPr>
          <p:cNvSpPr txBox="1"/>
          <p:nvPr/>
        </p:nvSpPr>
        <p:spPr>
          <a:xfrm>
            <a:off x="3787527" y="1518408"/>
            <a:ext cx="30118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E115C89-AD79-45B9-A61B-214236EA8D2D}"/>
              </a:ext>
            </a:extLst>
          </p:cNvPr>
          <p:cNvSpPr txBox="1"/>
          <p:nvPr/>
        </p:nvSpPr>
        <p:spPr>
          <a:xfrm>
            <a:off x="6529505" y="1518408"/>
            <a:ext cx="301182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C2D942C-CDBC-4217-8B7C-EEE500E90D5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Melissa has written down the measurements of these weights. Find and correct her mistakes.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691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23" name="Picture 22">
            <a:extLst>
              <a:ext uri="{FF2B5EF4-FFF2-40B4-BE49-F238E27FC236}">
                <a16:creationId xmlns:a16="http://schemas.microsoft.com/office/drawing/2014/main" id="{CBF9A2EA-79B6-49AE-95E7-4A63E747E6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CD690DB-AE9C-418F-84C3-888B602142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7935" y="2850688"/>
            <a:ext cx="1360544" cy="1533312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D4C0224-188A-4D89-9D29-EC86D49C1D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91728" y="2850688"/>
            <a:ext cx="1360544" cy="153331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4133208-7CD8-4AB8-812A-6F7129576A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57191" y="2850688"/>
            <a:ext cx="1367744" cy="1533312"/>
          </a:xfrm>
          <a:prstGeom prst="rect">
            <a:avLst/>
          </a:prstGeom>
        </p:spPr>
      </p:pic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57312D8-3722-41D0-9A1B-20AF010ADC45}"/>
              </a:ext>
            </a:extLst>
          </p:cNvPr>
          <p:cNvCxnSpPr>
            <a:cxnSpLocks/>
          </p:cNvCxnSpPr>
          <p:nvPr/>
        </p:nvCxnSpPr>
        <p:spPr>
          <a:xfrm>
            <a:off x="1808207" y="3718257"/>
            <a:ext cx="358629" cy="1575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874AB6E4-ECF5-46BC-A661-9BFFDD6A3B4D}"/>
              </a:ext>
            </a:extLst>
          </p:cNvPr>
          <p:cNvCxnSpPr>
            <a:cxnSpLocks/>
          </p:cNvCxnSpPr>
          <p:nvPr/>
        </p:nvCxnSpPr>
        <p:spPr>
          <a:xfrm flipV="1">
            <a:off x="4572000" y="3396323"/>
            <a:ext cx="301946" cy="32558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86E2313-98C4-4771-BF70-D50480EA9B9E}"/>
              </a:ext>
            </a:extLst>
          </p:cNvPr>
          <p:cNvCxnSpPr>
            <a:cxnSpLocks/>
          </p:cNvCxnSpPr>
          <p:nvPr/>
        </p:nvCxnSpPr>
        <p:spPr>
          <a:xfrm flipV="1">
            <a:off x="7335792" y="3715569"/>
            <a:ext cx="407937" cy="537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7515E552-9E26-4321-8450-EE1944C1D964}"/>
              </a:ext>
            </a:extLst>
          </p:cNvPr>
          <p:cNvSpPr/>
          <p:nvPr/>
        </p:nvSpPr>
        <p:spPr>
          <a:xfrm>
            <a:off x="920630" y="4508685"/>
            <a:ext cx="1850465" cy="54310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10kg</a:t>
            </a:r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A48CFECA-7C2E-4D90-B811-ECFA09FCE599}"/>
              </a:ext>
            </a:extLst>
          </p:cNvPr>
          <p:cNvSpPr/>
          <p:nvPr/>
        </p:nvSpPr>
        <p:spPr>
          <a:xfrm>
            <a:off x="3701631" y="4508685"/>
            <a:ext cx="1850465" cy="543107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5kg</a:t>
            </a:r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1EEDB3D1-3401-443B-96DA-27E81537A1CD}"/>
              </a:ext>
            </a:extLst>
          </p:cNvPr>
          <p:cNvSpPr/>
          <p:nvPr/>
        </p:nvSpPr>
        <p:spPr>
          <a:xfrm>
            <a:off x="6482631" y="4508685"/>
            <a:ext cx="1850465" cy="543107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40kg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797C64A-5AED-4DC1-997E-4502D5DBB907}"/>
              </a:ext>
            </a:extLst>
          </p:cNvPr>
          <p:cNvSpPr txBox="1"/>
          <p:nvPr/>
        </p:nvSpPr>
        <p:spPr>
          <a:xfrm>
            <a:off x="1071685" y="1558470"/>
            <a:ext cx="248911" cy="3815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85CBC8F-DEF5-44CF-934D-C351A42923FD}"/>
              </a:ext>
            </a:extLst>
          </p:cNvPr>
          <p:cNvSpPr txBox="1"/>
          <p:nvPr/>
        </p:nvSpPr>
        <p:spPr>
          <a:xfrm>
            <a:off x="3813663" y="1558470"/>
            <a:ext cx="248911" cy="3815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B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FDE8372-F4F9-4761-9FA9-CB883C5C5D29}"/>
              </a:ext>
            </a:extLst>
          </p:cNvPr>
          <p:cNvSpPr txBox="1"/>
          <p:nvPr/>
        </p:nvSpPr>
        <p:spPr>
          <a:xfrm>
            <a:off x="6555641" y="1558470"/>
            <a:ext cx="248911" cy="3815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2400" b="1" dirty="0">
                <a:latin typeface="Century Gothic" panose="020B0502020202020204" pitchFamily="34" charset="0"/>
              </a:rPr>
              <a:t>C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948260F-67B6-4F03-B493-AEC8EDC844A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Melissa has written down the measurements of these weights. Find and correct her mistakes.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should be 10kg, C should be 40kg.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839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FD53802C-737A-427C-A203-5BAD52799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9F1A34-DD7B-41E2-819C-EAF7AC3A7C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9324" y="3646544"/>
            <a:ext cx="1810884" cy="20408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403D805-26D8-4AED-87DD-D28D50AE5C0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box of toys weighs more than 10kg but less than 35kg. What could the weight be?</a:t>
            </a:r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7368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54" name="Group 53">
            <a:extLst>
              <a:ext uri="{FF2B5EF4-FFF2-40B4-BE49-F238E27FC236}">
                <a16:creationId xmlns:a16="http://schemas.microsoft.com/office/drawing/2014/main" id="{454E8D89-5754-4827-B01A-7BD6BE39B39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909B4AD8-3598-4575-9416-3FDCA808E372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58" name="Picture 5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0ADE106-DDEE-47EB-A6D3-4ABA626B380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FD53802C-737A-427C-A203-5BAD52799B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39F1A34-DD7B-41E2-819C-EAF7AC3A7C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19324" y="3646544"/>
            <a:ext cx="1810884" cy="20408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7403D805-26D8-4AED-87DD-D28D50AE5C0A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box of toys weighs more than 10kg but less than 35kg. What could the weight be?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answers, including: 15kg, 20kg, 25kg, 30kg.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b="1" u="sng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u="sng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0972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04D45DB-305F-4DF2-9CD4-094BEA2AFB1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24934CB-C715-4CB6-B7A2-48D7114D954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62436E4-CCED-4F92-B014-EEAA91BEC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FB690BB3-B838-4E5B-BAFC-8B9BEB5D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grpSp>
        <p:nvGrpSpPr>
          <p:cNvPr id="44" name="Group 97">
            <a:extLst>
              <a:ext uri="{FF2B5EF4-FFF2-40B4-BE49-F238E27FC236}">
                <a16:creationId xmlns:a16="http://schemas.microsoft.com/office/drawing/2014/main" id="{8D09DA38-7EE3-4263-BFC2-B6DA701DBEA3}"/>
              </a:ext>
            </a:extLst>
          </p:cNvPr>
          <p:cNvGrpSpPr>
            <a:grpSpLocks/>
          </p:cNvGrpSpPr>
          <p:nvPr/>
        </p:nvGrpSpPr>
        <p:grpSpPr bwMode="auto">
          <a:xfrm>
            <a:off x="5708229" y="2200823"/>
            <a:ext cx="2419349" cy="2383682"/>
            <a:chOff x="4657349" y="2302531"/>
            <a:chExt cx="1141158" cy="1126468"/>
          </a:xfrm>
        </p:grpSpPr>
        <p:grpSp>
          <p:nvGrpSpPr>
            <p:cNvPr id="45" name="Group 11">
              <a:extLst>
                <a:ext uri="{FF2B5EF4-FFF2-40B4-BE49-F238E27FC236}">
                  <a16:creationId xmlns:a16="http://schemas.microsoft.com/office/drawing/2014/main" id="{A44E584E-DD43-4EE5-8337-CCD7B88091B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302531"/>
              <a:ext cx="1141158" cy="1126468"/>
              <a:chOff x="766712" y="7171387"/>
              <a:chExt cx="1903595" cy="1879087"/>
            </a:xfrm>
          </p:grpSpPr>
          <p:grpSp>
            <p:nvGrpSpPr>
              <p:cNvPr id="69" name="Group 55">
                <a:extLst>
                  <a:ext uri="{FF2B5EF4-FFF2-40B4-BE49-F238E27FC236}">
                    <a16:creationId xmlns:a16="http://schemas.microsoft.com/office/drawing/2014/main" id="{90165E49-8619-4343-AC8B-DD85AF3959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7171387"/>
                <a:ext cx="1903595" cy="1879087"/>
                <a:chOff x="766712" y="7171387"/>
                <a:chExt cx="1903595" cy="1879087"/>
              </a:xfrm>
            </p:grpSpPr>
            <p:grpSp>
              <p:nvGrpSpPr>
                <p:cNvPr id="71" name="Group 58">
                  <a:extLst>
                    <a:ext uri="{FF2B5EF4-FFF2-40B4-BE49-F238E27FC236}">
                      <a16:creationId xmlns:a16="http://schemas.microsoft.com/office/drawing/2014/main" id="{01C3DE6C-3A69-428D-8EF7-92D0D7E8908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7171387"/>
                  <a:ext cx="1903595" cy="1879087"/>
                  <a:chOff x="1343581" y="7104749"/>
                  <a:chExt cx="1010861" cy="997846"/>
                </a:xfrm>
              </p:grpSpPr>
              <p:sp>
                <p:nvSpPr>
                  <p:cNvPr id="79" name="Rectangle: Rounded Corners 78">
                    <a:extLst>
                      <a:ext uri="{FF2B5EF4-FFF2-40B4-BE49-F238E27FC236}">
                        <a16:creationId xmlns:a16="http://schemas.microsoft.com/office/drawing/2014/main" id="{5240E1A2-7AB1-49B7-9078-58D855A3BAE7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0" name="Oval 79">
                    <a:extLst>
                      <a:ext uri="{FF2B5EF4-FFF2-40B4-BE49-F238E27FC236}">
                        <a16:creationId xmlns:a16="http://schemas.microsoft.com/office/drawing/2014/main" id="{A7D70C4B-0B43-4525-8248-372189878983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0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1" name="Oval 80">
                    <a:extLst>
                      <a:ext uri="{FF2B5EF4-FFF2-40B4-BE49-F238E27FC236}">
                        <a16:creationId xmlns:a16="http://schemas.microsoft.com/office/drawing/2014/main" id="{8B17A7C9-024D-4B1A-B238-2975BC13A104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0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7DECA0BF-FA02-4A18-80E3-1209AD48A17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Straight Connector 82">
                    <a:extLst>
                      <a:ext uri="{FF2B5EF4-FFF2-40B4-BE49-F238E27FC236}">
                        <a16:creationId xmlns:a16="http://schemas.microsoft.com/office/drawing/2014/main" id="{0606009B-001F-4B40-8009-59D53597D6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id="{189B07D3-4E41-4F97-8160-A6387283413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7F0E22F0-0D94-48DA-A221-0F69BBD5576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Straight Connector 85">
                    <a:extLst>
                      <a:ext uri="{FF2B5EF4-FFF2-40B4-BE49-F238E27FC236}">
                        <a16:creationId xmlns:a16="http://schemas.microsoft.com/office/drawing/2014/main" id="{543B763C-A538-4A9C-9F80-0EC883C2463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Straight Connector 86">
                    <a:extLst>
                      <a:ext uri="{FF2B5EF4-FFF2-40B4-BE49-F238E27FC236}">
                        <a16:creationId xmlns:a16="http://schemas.microsoft.com/office/drawing/2014/main" id="{DFB4F05F-D9D8-4AA0-9522-0028D800FED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Straight Connector 87">
                    <a:extLst>
                      <a:ext uri="{FF2B5EF4-FFF2-40B4-BE49-F238E27FC236}">
                        <a16:creationId xmlns:a16="http://schemas.microsoft.com/office/drawing/2014/main" id="{1122B071-B6AE-4169-8C4E-727FE545559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id="{E32F2B2A-D3E8-4309-A3E0-57971875BB5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C4DE74DE-4729-4FAC-8D64-49CA5DCEBDC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3C7FDE86-6F48-45FF-B401-630230C27E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6067D7D3-AFC6-482E-A14F-970FBCBC74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14E64D7E-B157-43B8-8B8D-82F9C152381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153CC11B-9280-4B61-9B3F-D6AE13AF8B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1F9B42B0-FF8E-4A05-80A3-F3122D4DAA5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4756BC54-6DEE-4728-A7CC-9BA56F83A70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369D14D6-5CAA-4433-936A-52938D3A41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2" name="TextBox 59">
                  <a:extLst>
                    <a:ext uri="{FF2B5EF4-FFF2-40B4-BE49-F238E27FC236}">
                      <a16:creationId xmlns:a16="http://schemas.microsoft.com/office/drawing/2014/main" id="{D3E57C16-6109-4E22-952B-FF78159106D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73" name="TextBox 61">
                  <a:extLst>
                    <a:ext uri="{FF2B5EF4-FFF2-40B4-BE49-F238E27FC236}">
                      <a16:creationId xmlns:a16="http://schemas.microsoft.com/office/drawing/2014/main" id="{21347CA6-7F68-463D-8DE5-21905DF8DC7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74" name="TextBox 63">
                  <a:extLst>
                    <a:ext uri="{FF2B5EF4-FFF2-40B4-BE49-F238E27FC236}">
                      <a16:creationId xmlns:a16="http://schemas.microsoft.com/office/drawing/2014/main" id="{0871E162-A33E-4A9C-848E-CD7768E26EF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5" name="TextBox 65">
                  <a:extLst>
                    <a:ext uri="{FF2B5EF4-FFF2-40B4-BE49-F238E27FC236}">
                      <a16:creationId xmlns:a16="http://schemas.microsoft.com/office/drawing/2014/main" id="{F9F3EA67-333F-4930-A7B9-C8C7AD11C76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80</a:t>
                  </a:r>
                </a:p>
              </p:txBody>
            </p:sp>
            <p:sp>
              <p:nvSpPr>
                <p:cNvPr id="76" name="TextBox 67">
                  <a:extLst>
                    <a:ext uri="{FF2B5EF4-FFF2-40B4-BE49-F238E27FC236}">
                      <a16:creationId xmlns:a16="http://schemas.microsoft.com/office/drawing/2014/main" id="{259BC292-E7B5-4671-A4E4-D0F9C44E03F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100</a:t>
                  </a:r>
                </a:p>
              </p:txBody>
            </p:sp>
            <p:sp>
              <p:nvSpPr>
                <p:cNvPr id="77" name="TextBox 69">
                  <a:extLst>
                    <a:ext uri="{FF2B5EF4-FFF2-40B4-BE49-F238E27FC236}">
                      <a16:creationId xmlns:a16="http://schemas.microsoft.com/office/drawing/2014/main" id="{12D08122-806D-4F56-9932-124541E40D6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120</a:t>
                  </a:r>
                </a:p>
              </p:txBody>
            </p:sp>
            <p:sp>
              <p:nvSpPr>
                <p:cNvPr id="78" name="TextBox 71">
                  <a:extLst>
                    <a:ext uri="{FF2B5EF4-FFF2-40B4-BE49-F238E27FC236}">
                      <a16:creationId xmlns:a16="http://schemas.microsoft.com/office/drawing/2014/main" id="{8C184DDD-8B49-4F57-BF68-217386942A0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140</a:t>
                  </a:r>
                </a:p>
              </p:txBody>
            </p:sp>
          </p:grpSp>
          <p:sp>
            <p:nvSpPr>
              <p:cNvPr id="70" name="TextBox 56">
                <a:extLst>
                  <a:ext uri="{FF2B5EF4-FFF2-40B4-BE49-F238E27FC236}">
                    <a16:creationId xmlns:a16="http://schemas.microsoft.com/office/drawing/2014/main" id="{945E8546-E28D-4865-B0BB-A63180C745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126419E4-E19F-4121-9008-3F169281831A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4" y="2872113"/>
              <a:ext cx="320802" cy="12833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">
              <a:extLst>
                <a:ext uri="{FF2B5EF4-FFF2-40B4-BE49-F238E27FC236}">
                  <a16:creationId xmlns:a16="http://schemas.microsoft.com/office/drawing/2014/main" id="{127C7C26-568C-4B89-8EAA-13E956E2E9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sp>
        <p:nvSpPr>
          <p:cNvPr id="98" name="Speech Bubble: Rectangle with Corners Rounded 97">
            <a:extLst>
              <a:ext uri="{FF2B5EF4-FFF2-40B4-BE49-F238E27FC236}">
                <a16:creationId xmlns:a16="http://schemas.microsoft.com/office/drawing/2014/main" id="{E2A80F01-0106-44B2-8970-BDF301879ADC}"/>
              </a:ext>
            </a:extLst>
          </p:cNvPr>
          <p:cNvSpPr/>
          <p:nvPr/>
        </p:nvSpPr>
        <p:spPr>
          <a:xfrm>
            <a:off x="2970310" y="2011498"/>
            <a:ext cx="2066358" cy="817723"/>
          </a:xfrm>
          <a:prstGeom prst="wedgeRoundRectCallout">
            <a:avLst>
              <a:gd name="adj1" fmla="val -47815"/>
              <a:gd name="adj2" fmla="val 7774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weigh 41kg.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45E150A3-CD94-4BEE-B65E-BC327D32A80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scale shows how much a Year 2 child weighs.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Is Nick correct? How can you tell?</a:t>
            </a:r>
          </a:p>
        </p:txBody>
      </p:sp>
    </p:spTree>
    <p:extLst>
      <p:ext uri="{BB962C8B-B14F-4D97-AF65-F5344CB8AC3E}">
        <p14:creationId xmlns:p14="http://schemas.microsoft.com/office/powerpoint/2010/main" val="2077939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04D45DB-305F-4DF2-9CD4-094BEA2AFB1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24934CB-C715-4CB6-B7A2-48D7114D954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62436E4-CCED-4F92-B014-EEAA91BEC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FB690BB3-B838-4E5B-BAFC-8B9BEB5D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grpSp>
        <p:nvGrpSpPr>
          <p:cNvPr id="44" name="Group 97">
            <a:extLst>
              <a:ext uri="{FF2B5EF4-FFF2-40B4-BE49-F238E27FC236}">
                <a16:creationId xmlns:a16="http://schemas.microsoft.com/office/drawing/2014/main" id="{8D09DA38-7EE3-4263-BFC2-B6DA701DBEA3}"/>
              </a:ext>
            </a:extLst>
          </p:cNvPr>
          <p:cNvGrpSpPr>
            <a:grpSpLocks/>
          </p:cNvGrpSpPr>
          <p:nvPr/>
        </p:nvGrpSpPr>
        <p:grpSpPr bwMode="auto">
          <a:xfrm>
            <a:off x="5708229" y="2200823"/>
            <a:ext cx="2419349" cy="2383682"/>
            <a:chOff x="4657349" y="2302531"/>
            <a:chExt cx="1141158" cy="1126468"/>
          </a:xfrm>
        </p:grpSpPr>
        <p:grpSp>
          <p:nvGrpSpPr>
            <p:cNvPr id="45" name="Group 11">
              <a:extLst>
                <a:ext uri="{FF2B5EF4-FFF2-40B4-BE49-F238E27FC236}">
                  <a16:creationId xmlns:a16="http://schemas.microsoft.com/office/drawing/2014/main" id="{A44E584E-DD43-4EE5-8337-CCD7B88091B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302531"/>
              <a:ext cx="1141158" cy="1126468"/>
              <a:chOff x="766712" y="7171387"/>
              <a:chExt cx="1903595" cy="1879087"/>
            </a:xfrm>
          </p:grpSpPr>
          <p:grpSp>
            <p:nvGrpSpPr>
              <p:cNvPr id="69" name="Group 55">
                <a:extLst>
                  <a:ext uri="{FF2B5EF4-FFF2-40B4-BE49-F238E27FC236}">
                    <a16:creationId xmlns:a16="http://schemas.microsoft.com/office/drawing/2014/main" id="{90165E49-8619-4343-AC8B-DD85AF3959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7171387"/>
                <a:ext cx="1903595" cy="1879087"/>
                <a:chOff x="766712" y="7171387"/>
                <a:chExt cx="1903595" cy="1879087"/>
              </a:xfrm>
            </p:grpSpPr>
            <p:grpSp>
              <p:nvGrpSpPr>
                <p:cNvPr id="71" name="Group 58">
                  <a:extLst>
                    <a:ext uri="{FF2B5EF4-FFF2-40B4-BE49-F238E27FC236}">
                      <a16:creationId xmlns:a16="http://schemas.microsoft.com/office/drawing/2014/main" id="{01C3DE6C-3A69-428D-8EF7-92D0D7E8908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7171387"/>
                  <a:ext cx="1903595" cy="1879087"/>
                  <a:chOff x="1343581" y="7104749"/>
                  <a:chExt cx="1010861" cy="997846"/>
                </a:xfrm>
              </p:grpSpPr>
              <p:sp>
                <p:nvSpPr>
                  <p:cNvPr id="79" name="Rectangle: Rounded Corners 78">
                    <a:extLst>
                      <a:ext uri="{FF2B5EF4-FFF2-40B4-BE49-F238E27FC236}">
                        <a16:creationId xmlns:a16="http://schemas.microsoft.com/office/drawing/2014/main" id="{5240E1A2-7AB1-49B7-9078-58D855A3BAE7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0" name="Oval 79">
                    <a:extLst>
                      <a:ext uri="{FF2B5EF4-FFF2-40B4-BE49-F238E27FC236}">
                        <a16:creationId xmlns:a16="http://schemas.microsoft.com/office/drawing/2014/main" id="{A7D70C4B-0B43-4525-8248-372189878983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0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1" name="Oval 80">
                    <a:extLst>
                      <a:ext uri="{FF2B5EF4-FFF2-40B4-BE49-F238E27FC236}">
                        <a16:creationId xmlns:a16="http://schemas.microsoft.com/office/drawing/2014/main" id="{8B17A7C9-024D-4B1A-B238-2975BC13A104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0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7DECA0BF-FA02-4A18-80E3-1209AD48A17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Straight Connector 82">
                    <a:extLst>
                      <a:ext uri="{FF2B5EF4-FFF2-40B4-BE49-F238E27FC236}">
                        <a16:creationId xmlns:a16="http://schemas.microsoft.com/office/drawing/2014/main" id="{0606009B-001F-4B40-8009-59D53597D6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id="{189B07D3-4E41-4F97-8160-A6387283413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7F0E22F0-0D94-48DA-A221-0F69BBD5576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Straight Connector 85">
                    <a:extLst>
                      <a:ext uri="{FF2B5EF4-FFF2-40B4-BE49-F238E27FC236}">
                        <a16:creationId xmlns:a16="http://schemas.microsoft.com/office/drawing/2014/main" id="{543B763C-A538-4A9C-9F80-0EC883C2463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Straight Connector 86">
                    <a:extLst>
                      <a:ext uri="{FF2B5EF4-FFF2-40B4-BE49-F238E27FC236}">
                        <a16:creationId xmlns:a16="http://schemas.microsoft.com/office/drawing/2014/main" id="{DFB4F05F-D9D8-4AA0-9522-0028D800FED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Straight Connector 87">
                    <a:extLst>
                      <a:ext uri="{FF2B5EF4-FFF2-40B4-BE49-F238E27FC236}">
                        <a16:creationId xmlns:a16="http://schemas.microsoft.com/office/drawing/2014/main" id="{1122B071-B6AE-4169-8C4E-727FE545559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id="{E32F2B2A-D3E8-4309-A3E0-57971875BB5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C4DE74DE-4729-4FAC-8D64-49CA5DCEBDC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3C7FDE86-6F48-45FF-B401-630230C27E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6067D7D3-AFC6-482E-A14F-970FBCBC74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14E64D7E-B157-43B8-8B8D-82F9C152381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153CC11B-9280-4B61-9B3F-D6AE13AF8B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1F9B42B0-FF8E-4A05-80A3-F3122D4DAA5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4756BC54-6DEE-4728-A7CC-9BA56F83A70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369D14D6-5CAA-4433-936A-52938D3A41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2" name="TextBox 59">
                  <a:extLst>
                    <a:ext uri="{FF2B5EF4-FFF2-40B4-BE49-F238E27FC236}">
                      <a16:creationId xmlns:a16="http://schemas.microsoft.com/office/drawing/2014/main" id="{D3E57C16-6109-4E22-952B-FF78159106D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73" name="TextBox 61">
                  <a:extLst>
                    <a:ext uri="{FF2B5EF4-FFF2-40B4-BE49-F238E27FC236}">
                      <a16:creationId xmlns:a16="http://schemas.microsoft.com/office/drawing/2014/main" id="{21347CA6-7F68-463D-8DE5-21905DF8DC7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74" name="TextBox 63">
                  <a:extLst>
                    <a:ext uri="{FF2B5EF4-FFF2-40B4-BE49-F238E27FC236}">
                      <a16:creationId xmlns:a16="http://schemas.microsoft.com/office/drawing/2014/main" id="{0871E162-A33E-4A9C-848E-CD7768E26EF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5" name="TextBox 65">
                  <a:extLst>
                    <a:ext uri="{FF2B5EF4-FFF2-40B4-BE49-F238E27FC236}">
                      <a16:creationId xmlns:a16="http://schemas.microsoft.com/office/drawing/2014/main" id="{F9F3EA67-333F-4930-A7B9-C8C7AD11C76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80</a:t>
                  </a:r>
                </a:p>
              </p:txBody>
            </p:sp>
            <p:sp>
              <p:nvSpPr>
                <p:cNvPr id="76" name="TextBox 67">
                  <a:extLst>
                    <a:ext uri="{FF2B5EF4-FFF2-40B4-BE49-F238E27FC236}">
                      <a16:creationId xmlns:a16="http://schemas.microsoft.com/office/drawing/2014/main" id="{259BC292-E7B5-4671-A4E4-D0F9C44E03F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100</a:t>
                  </a:r>
                </a:p>
              </p:txBody>
            </p:sp>
            <p:sp>
              <p:nvSpPr>
                <p:cNvPr id="77" name="TextBox 69">
                  <a:extLst>
                    <a:ext uri="{FF2B5EF4-FFF2-40B4-BE49-F238E27FC236}">
                      <a16:creationId xmlns:a16="http://schemas.microsoft.com/office/drawing/2014/main" id="{12D08122-806D-4F56-9932-124541E40D6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120</a:t>
                  </a:r>
                </a:p>
              </p:txBody>
            </p:sp>
            <p:sp>
              <p:nvSpPr>
                <p:cNvPr id="78" name="TextBox 71">
                  <a:extLst>
                    <a:ext uri="{FF2B5EF4-FFF2-40B4-BE49-F238E27FC236}">
                      <a16:creationId xmlns:a16="http://schemas.microsoft.com/office/drawing/2014/main" id="{8C184DDD-8B49-4F57-BF68-217386942A0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140</a:t>
                  </a:r>
                </a:p>
              </p:txBody>
            </p:sp>
          </p:grpSp>
          <p:sp>
            <p:nvSpPr>
              <p:cNvPr id="70" name="TextBox 56">
                <a:extLst>
                  <a:ext uri="{FF2B5EF4-FFF2-40B4-BE49-F238E27FC236}">
                    <a16:creationId xmlns:a16="http://schemas.microsoft.com/office/drawing/2014/main" id="{945E8546-E28D-4865-B0BB-A63180C745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126419E4-E19F-4121-9008-3F169281831A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4" y="2872113"/>
              <a:ext cx="320802" cy="12833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">
              <a:extLst>
                <a:ext uri="{FF2B5EF4-FFF2-40B4-BE49-F238E27FC236}">
                  <a16:creationId xmlns:a16="http://schemas.microsoft.com/office/drawing/2014/main" id="{127C7C26-568C-4B89-8EAA-13E956E2E9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sp>
        <p:nvSpPr>
          <p:cNvPr id="98" name="Speech Bubble: Rectangle with Corners Rounded 97">
            <a:extLst>
              <a:ext uri="{FF2B5EF4-FFF2-40B4-BE49-F238E27FC236}">
                <a16:creationId xmlns:a16="http://schemas.microsoft.com/office/drawing/2014/main" id="{E2A80F01-0106-44B2-8970-BDF301879ADC}"/>
              </a:ext>
            </a:extLst>
          </p:cNvPr>
          <p:cNvSpPr/>
          <p:nvPr/>
        </p:nvSpPr>
        <p:spPr>
          <a:xfrm>
            <a:off x="2970310" y="2011498"/>
            <a:ext cx="2066358" cy="817723"/>
          </a:xfrm>
          <a:prstGeom prst="wedgeRoundRectCallout">
            <a:avLst>
              <a:gd name="adj1" fmla="val -47815"/>
              <a:gd name="adj2" fmla="val 7774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weigh 41kg.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45E150A3-CD94-4BEE-B65E-BC327D32A80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scale shows how much a Year 2 child weighs.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Is Nick correct? How can you tell?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is incorrect because...</a:t>
            </a:r>
          </a:p>
        </p:txBody>
      </p:sp>
    </p:spTree>
    <p:extLst>
      <p:ext uri="{BB962C8B-B14F-4D97-AF65-F5344CB8AC3E}">
        <p14:creationId xmlns:p14="http://schemas.microsoft.com/office/powerpoint/2010/main" val="5798185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64" name="Group 63">
            <a:extLst>
              <a:ext uri="{FF2B5EF4-FFF2-40B4-BE49-F238E27FC236}">
                <a16:creationId xmlns:a16="http://schemas.microsoft.com/office/drawing/2014/main" id="{904D45DB-305F-4DF2-9CD4-094BEA2AFB14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F24934CB-C715-4CB6-B7A2-48D7114D954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pPr marL="0" marR="0" lvl="0" indent="0" algn="l" defTabSz="4572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5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rPr>
                <a:t>© </a:t>
              </a:r>
              <a:r>
                <a:rPr kumimoji="0" lang="en-GB" sz="5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entury Gothic" panose="020B0502020202020204" pitchFamily="34" charset="0"/>
                  <a:ea typeface="+mn-ea"/>
                  <a:cs typeface="Arial" panose="020B0604020202020204" pitchFamily="34" charset="0"/>
                </a:rPr>
                <a:t>Classroom Secrets Limited 2019</a:t>
              </a:r>
            </a:p>
          </p:txBody>
        </p:sp>
        <p:pic>
          <p:nvPicPr>
            <p:cNvPr id="66" name="Picture 6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62436E4-CCED-4F92-B014-EEAA91BEC1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FB690BB3-B838-4E5B-BAFC-8B9BEB5D60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1338"/>
            <a:ext cx="8913124" cy="6322100"/>
          </a:xfrm>
          <a:prstGeom prst="rect">
            <a:avLst/>
          </a:prstGeom>
        </p:spPr>
      </p:pic>
      <p:grpSp>
        <p:nvGrpSpPr>
          <p:cNvPr id="44" name="Group 97">
            <a:extLst>
              <a:ext uri="{FF2B5EF4-FFF2-40B4-BE49-F238E27FC236}">
                <a16:creationId xmlns:a16="http://schemas.microsoft.com/office/drawing/2014/main" id="{8D09DA38-7EE3-4263-BFC2-B6DA701DBEA3}"/>
              </a:ext>
            </a:extLst>
          </p:cNvPr>
          <p:cNvGrpSpPr>
            <a:grpSpLocks/>
          </p:cNvGrpSpPr>
          <p:nvPr/>
        </p:nvGrpSpPr>
        <p:grpSpPr bwMode="auto">
          <a:xfrm>
            <a:off x="5708229" y="2200823"/>
            <a:ext cx="2419349" cy="2383682"/>
            <a:chOff x="4657349" y="2302531"/>
            <a:chExt cx="1141158" cy="1126468"/>
          </a:xfrm>
        </p:grpSpPr>
        <p:grpSp>
          <p:nvGrpSpPr>
            <p:cNvPr id="45" name="Group 11">
              <a:extLst>
                <a:ext uri="{FF2B5EF4-FFF2-40B4-BE49-F238E27FC236}">
                  <a16:creationId xmlns:a16="http://schemas.microsoft.com/office/drawing/2014/main" id="{A44E584E-DD43-4EE5-8337-CCD7B88091B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57349" y="2302531"/>
              <a:ext cx="1141158" cy="1126468"/>
              <a:chOff x="766712" y="7171387"/>
              <a:chExt cx="1903595" cy="1879087"/>
            </a:xfrm>
          </p:grpSpPr>
          <p:grpSp>
            <p:nvGrpSpPr>
              <p:cNvPr id="69" name="Group 55">
                <a:extLst>
                  <a:ext uri="{FF2B5EF4-FFF2-40B4-BE49-F238E27FC236}">
                    <a16:creationId xmlns:a16="http://schemas.microsoft.com/office/drawing/2014/main" id="{90165E49-8619-4343-AC8B-DD85AF3959E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66712" y="7171387"/>
                <a:ext cx="1903595" cy="1879087"/>
                <a:chOff x="766712" y="7171387"/>
                <a:chExt cx="1903595" cy="1879087"/>
              </a:xfrm>
            </p:grpSpPr>
            <p:grpSp>
              <p:nvGrpSpPr>
                <p:cNvPr id="71" name="Group 58">
                  <a:extLst>
                    <a:ext uri="{FF2B5EF4-FFF2-40B4-BE49-F238E27FC236}">
                      <a16:creationId xmlns:a16="http://schemas.microsoft.com/office/drawing/2014/main" id="{01C3DE6C-3A69-428D-8EF7-92D0D7E89081}"/>
                    </a:ext>
                  </a:extLst>
                </p:cNvPr>
                <p:cNvGrpSpPr>
                  <a:grpSpLocks noChangeAspect="1"/>
                </p:cNvGrpSpPr>
                <p:nvPr/>
              </p:nvGrpSpPr>
              <p:grpSpPr bwMode="auto">
                <a:xfrm>
                  <a:off x="766712" y="7171387"/>
                  <a:ext cx="1903595" cy="1879087"/>
                  <a:chOff x="1343581" y="7104749"/>
                  <a:chExt cx="1010861" cy="997846"/>
                </a:xfrm>
              </p:grpSpPr>
              <p:sp>
                <p:nvSpPr>
                  <p:cNvPr id="79" name="Rectangle: Rounded Corners 78">
                    <a:extLst>
                      <a:ext uri="{FF2B5EF4-FFF2-40B4-BE49-F238E27FC236}">
                        <a16:creationId xmlns:a16="http://schemas.microsoft.com/office/drawing/2014/main" id="{5240E1A2-7AB1-49B7-9078-58D855A3BAE7}"/>
                      </a:ext>
                    </a:extLst>
                  </p:cNvPr>
                  <p:cNvSpPr/>
                  <p:nvPr/>
                </p:nvSpPr>
                <p:spPr>
                  <a:xfrm>
                    <a:off x="1343581" y="7104749"/>
                    <a:ext cx="1010861" cy="997846"/>
                  </a:xfrm>
                  <a:prstGeom prst="roundRect">
                    <a:avLst/>
                  </a:prstGeom>
                  <a:solidFill>
                    <a:schemeClr val="bg1">
                      <a:lumMod val="85000"/>
                    </a:schemeClr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400" b="1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0" name="Oval 79">
                    <a:extLst>
                      <a:ext uri="{FF2B5EF4-FFF2-40B4-BE49-F238E27FC236}">
                        <a16:creationId xmlns:a16="http://schemas.microsoft.com/office/drawing/2014/main" id="{A7D70C4B-0B43-4525-8248-372189878983}"/>
                      </a:ext>
                    </a:extLst>
                  </p:cNvPr>
                  <p:cNvSpPr/>
                  <p:nvPr/>
                </p:nvSpPr>
                <p:spPr>
                  <a:xfrm>
                    <a:off x="1387165" y="7149723"/>
                    <a:ext cx="913852" cy="914926"/>
                  </a:xfrm>
                  <a:prstGeom prst="ellipse">
                    <a:avLst/>
                  </a:prstGeom>
                  <a:solidFill>
                    <a:schemeClr val="bg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000" b="1" dirty="0">
                      <a:latin typeface="Century Gothic" panose="020B0502020202020204" pitchFamily="34" charset="0"/>
                    </a:endParaRPr>
                  </a:p>
                </p:txBody>
              </p:sp>
              <p:sp>
                <p:nvSpPr>
                  <p:cNvPr id="81" name="Oval 80">
                    <a:extLst>
                      <a:ext uri="{FF2B5EF4-FFF2-40B4-BE49-F238E27FC236}">
                        <a16:creationId xmlns:a16="http://schemas.microsoft.com/office/drawing/2014/main" id="{8B17A7C9-024D-4B1A-B238-2975BC13A104}"/>
                      </a:ext>
                    </a:extLst>
                  </p:cNvPr>
                  <p:cNvSpPr/>
                  <p:nvPr/>
                </p:nvSpPr>
                <p:spPr>
                  <a:xfrm>
                    <a:off x="1825814" y="7592429"/>
                    <a:ext cx="36554" cy="36541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wrap="none" lIns="36000" tIns="36000" rIns="36000" bIns="36000"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en-GB" sz="4000" b="1">
                      <a:latin typeface="Century Gothic" panose="020B0502020202020204" pitchFamily="34" charset="0"/>
                    </a:endParaRPr>
                  </a:p>
                </p:txBody>
              </p:sp>
              <p:cxnSp>
                <p:nvCxnSpPr>
                  <p:cNvPr id="82" name="Straight Connector 81">
                    <a:extLst>
                      <a:ext uri="{FF2B5EF4-FFF2-40B4-BE49-F238E27FC236}">
                        <a16:creationId xmlns:a16="http://schemas.microsoft.com/office/drawing/2014/main" id="{7DECA0BF-FA02-4A18-80E3-1209AD48A17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149723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3" name="Straight Connector 82">
                    <a:extLst>
                      <a:ext uri="{FF2B5EF4-FFF2-40B4-BE49-F238E27FC236}">
                        <a16:creationId xmlns:a16="http://schemas.microsoft.com/office/drawing/2014/main" id="{0606009B-001F-4B40-8009-59D53597D64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1845497" y="7994378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4" name="Straight Connector 83">
                    <a:extLst>
                      <a:ext uri="{FF2B5EF4-FFF2-40B4-BE49-F238E27FC236}">
                        <a16:creationId xmlns:a16="http://schemas.microsoft.com/office/drawing/2014/main" id="{189B07D3-4E41-4F97-8160-A6387283413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1417392" y="7573444"/>
                    <a:ext cx="0" cy="63267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5" name="Straight Connector 84">
                    <a:extLst>
                      <a:ext uri="{FF2B5EF4-FFF2-40B4-BE49-F238E27FC236}">
                        <a16:creationId xmlns:a16="http://schemas.microsoft.com/office/drawing/2014/main" id="{7F0E22F0-0D94-48DA-A221-0F69BBD5576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5400000" flipV="1">
                    <a:off x="2264463" y="7572741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6" name="Straight Connector 85">
                    <a:extLst>
                      <a:ext uri="{FF2B5EF4-FFF2-40B4-BE49-F238E27FC236}">
                        <a16:creationId xmlns:a16="http://schemas.microsoft.com/office/drawing/2014/main" id="{543B763C-A538-4A9C-9F80-0EC883C2463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2153394" y="7276210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7" name="Straight Connector 86">
                    <a:extLst>
                      <a:ext uri="{FF2B5EF4-FFF2-40B4-BE49-F238E27FC236}">
                        <a16:creationId xmlns:a16="http://schemas.microsoft.com/office/drawing/2014/main" id="{DFB4F05F-D9D8-4AA0-9522-0028D800FED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700000" flipV="1">
                    <a:off x="1539005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8" name="Straight Connector 87">
                    <a:extLst>
                      <a:ext uri="{FF2B5EF4-FFF2-40B4-BE49-F238E27FC236}">
                        <a16:creationId xmlns:a16="http://schemas.microsoft.com/office/drawing/2014/main" id="{1122B071-B6AE-4169-8C4E-727FE545559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1541817" y="7271994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9" name="Straight Connector 88">
                    <a:extLst>
                      <a:ext uri="{FF2B5EF4-FFF2-40B4-BE49-F238E27FC236}">
                        <a16:creationId xmlns:a16="http://schemas.microsoft.com/office/drawing/2014/main" id="{E32F2B2A-D3E8-4309-A3E0-57971875BB5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8900000" flipH="1" flipV="1">
                    <a:off x="2150582" y="7874918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0" name="Straight Connector 89">
                    <a:extLst>
                      <a:ext uri="{FF2B5EF4-FFF2-40B4-BE49-F238E27FC236}">
                        <a16:creationId xmlns:a16="http://schemas.microsoft.com/office/drawing/2014/main" id="{C4DE74DE-4729-4FAC-8D64-49CA5DCEBDC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2242671" y="7423065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1" name="Straight Connector 90">
                    <a:extLst>
                      <a:ext uri="{FF2B5EF4-FFF2-40B4-BE49-F238E27FC236}">
                        <a16:creationId xmlns:a16="http://schemas.microsoft.com/office/drawing/2014/main" id="{3C7FDE86-6F48-45FF-B401-630230C27E83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3960000" flipV="1">
                    <a:off x="1447620" y="7732958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2" name="Straight Connector 91">
                    <a:extLst>
                      <a:ext uri="{FF2B5EF4-FFF2-40B4-BE49-F238E27FC236}">
                        <a16:creationId xmlns:a16="http://schemas.microsoft.com/office/drawing/2014/main" id="{6067D7D3-AFC6-482E-A14F-970FBCBC74E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1447620" y="7409713"/>
                    <a:ext cx="0" cy="6467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3" name="Straight Connector 92">
                    <a:extLst>
                      <a:ext uri="{FF2B5EF4-FFF2-40B4-BE49-F238E27FC236}">
                        <a16:creationId xmlns:a16="http://schemas.microsoft.com/office/drawing/2014/main" id="{14E64D7E-B157-43B8-8B8D-82F9C152381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7640000" flipH="1" flipV="1">
                    <a:off x="2237047" y="7735067"/>
                    <a:ext cx="0" cy="63266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4" name="Straight Connector 93">
                    <a:extLst>
                      <a:ext uri="{FF2B5EF4-FFF2-40B4-BE49-F238E27FC236}">
                        <a16:creationId xmlns:a16="http://schemas.microsoft.com/office/drawing/2014/main" id="{153CC11B-9280-4B61-9B3F-D6AE13AF8BC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2012802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5" name="Straight Connector 94">
                    <a:extLst>
                      <a:ext uri="{FF2B5EF4-FFF2-40B4-BE49-F238E27FC236}">
                        <a16:creationId xmlns:a16="http://schemas.microsoft.com/office/drawing/2014/main" id="{1F9B42B0-FF8E-4A05-80A3-F3122D4DAA5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1320000" flipV="1">
                    <a:off x="1673974" y="7964864"/>
                    <a:ext cx="0" cy="63244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6" name="Straight Connector 95">
                    <a:extLst>
                      <a:ext uri="{FF2B5EF4-FFF2-40B4-BE49-F238E27FC236}">
                        <a16:creationId xmlns:a16="http://schemas.microsoft.com/office/drawing/2014/main" id="{4756BC54-6DEE-4728-A7CC-9BA56F83A70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2012802" y="7969081"/>
                    <a:ext cx="0" cy="6464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7" name="Straight Connector 96">
                    <a:extLst>
                      <a:ext uri="{FF2B5EF4-FFF2-40B4-BE49-F238E27FC236}">
                        <a16:creationId xmlns:a16="http://schemas.microsoft.com/office/drawing/2014/main" id="{369D14D6-5CAA-4433-936A-52938D3A412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rot="20280000" flipH="1" flipV="1">
                    <a:off x="1673974" y="7182048"/>
                    <a:ext cx="0" cy="63243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2" name="TextBox 59">
                  <a:extLst>
                    <a:ext uri="{FF2B5EF4-FFF2-40B4-BE49-F238E27FC236}">
                      <a16:creationId xmlns:a16="http://schemas.microsoft.com/office/drawing/2014/main" id="{D3E57C16-6109-4E22-952B-FF78159106DC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4953" y="7556957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20</a:t>
                  </a:r>
                </a:p>
              </p:txBody>
            </p:sp>
            <p:sp>
              <p:nvSpPr>
                <p:cNvPr id="73" name="TextBox 61">
                  <a:extLst>
                    <a:ext uri="{FF2B5EF4-FFF2-40B4-BE49-F238E27FC236}">
                      <a16:creationId xmlns:a16="http://schemas.microsoft.com/office/drawing/2014/main" id="{21347CA6-7F68-463D-8DE5-21905DF8DC79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217823" y="8015345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40</a:t>
                  </a:r>
                </a:p>
              </p:txBody>
            </p:sp>
            <p:sp>
              <p:nvSpPr>
                <p:cNvPr id="74" name="TextBox 63">
                  <a:extLst>
                    <a:ext uri="{FF2B5EF4-FFF2-40B4-BE49-F238E27FC236}">
                      <a16:creationId xmlns:a16="http://schemas.microsoft.com/office/drawing/2014/main" id="{0871E162-A33E-4A9C-848E-CD7768E26EF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038167" y="8490394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60</a:t>
                  </a:r>
                </a:p>
              </p:txBody>
            </p:sp>
            <p:sp>
              <p:nvSpPr>
                <p:cNvPr id="75" name="TextBox 65">
                  <a:extLst>
                    <a:ext uri="{FF2B5EF4-FFF2-40B4-BE49-F238E27FC236}">
                      <a16:creationId xmlns:a16="http://schemas.microsoft.com/office/drawing/2014/main" id="{F9F3EA67-333F-4930-A7B9-C8C7AD11C76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566282" y="8680968"/>
                  <a:ext cx="296796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80</a:t>
                  </a:r>
                </a:p>
              </p:txBody>
            </p:sp>
            <p:sp>
              <p:nvSpPr>
                <p:cNvPr id="76" name="TextBox 67">
                  <a:extLst>
                    <a:ext uri="{FF2B5EF4-FFF2-40B4-BE49-F238E27FC236}">
                      <a16:creationId xmlns:a16="http://schemas.microsoft.com/office/drawing/2014/main" id="{259BC292-E7B5-4671-A4E4-D0F9C44E03F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86255" y="850124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100</a:t>
                  </a:r>
                </a:p>
              </p:txBody>
            </p:sp>
            <p:sp>
              <p:nvSpPr>
                <p:cNvPr id="77" name="TextBox 69">
                  <a:extLst>
                    <a:ext uri="{FF2B5EF4-FFF2-40B4-BE49-F238E27FC236}">
                      <a16:creationId xmlns:a16="http://schemas.microsoft.com/office/drawing/2014/main" id="{12D08122-806D-4F56-9932-124541E40D6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94710" y="8010452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120</a:t>
                  </a:r>
                </a:p>
              </p:txBody>
            </p:sp>
            <p:sp>
              <p:nvSpPr>
                <p:cNvPr id="78" name="TextBox 71">
                  <a:extLst>
                    <a:ext uri="{FF2B5EF4-FFF2-40B4-BE49-F238E27FC236}">
                      <a16:creationId xmlns:a16="http://schemas.microsoft.com/office/drawing/2014/main" id="{8C184DDD-8B49-4F57-BF68-217386942A0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1063968" y="7554961"/>
                  <a:ext cx="350970" cy="21544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36000" tIns="36000" rIns="36000" bIns="36000" anchor="ctr"/>
                <a:lstStyle>
                  <a:lvl1pPr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 algn="ctr" eaLnBrk="1" hangingPunct="1"/>
                  <a:r>
                    <a:rPr lang="en-GB" altLang="en-US" sz="1400" b="1">
                      <a:latin typeface="Century Gothic" panose="020B0502020202020204" pitchFamily="34" charset="0"/>
                    </a:rPr>
                    <a:t>140</a:t>
                  </a:r>
                </a:p>
              </p:txBody>
            </p:sp>
          </p:grpSp>
          <p:sp>
            <p:nvSpPr>
              <p:cNvPr id="70" name="TextBox 56">
                <a:extLst>
                  <a:ext uri="{FF2B5EF4-FFF2-40B4-BE49-F238E27FC236}">
                    <a16:creationId xmlns:a16="http://schemas.microsoft.com/office/drawing/2014/main" id="{945E8546-E28D-4865-B0BB-A63180C7458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569588" y="7344451"/>
                <a:ext cx="29679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36000" tIns="36000" rIns="36000" bIns="36000" anchor="ctr"/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 eaLnBrk="1" hangingPunct="1"/>
                <a:r>
                  <a:rPr lang="en-GB" altLang="en-US" sz="1400" b="1">
                    <a:latin typeface="Century Gothic" panose="020B0502020202020204" pitchFamily="34" charset="0"/>
                  </a:rPr>
                  <a:t>0</a:t>
                </a:r>
              </a:p>
            </p:txBody>
          </p:sp>
        </p:grpSp>
        <p:cxnSp>
          <p:nvCxnSpPr>
            <p:cNvPr id="67" name="Straight Arrow Connector 66">
              <a:extLst>
                <a:ext uri="{FF2B5EF4-FFF2-40B4-BE49-F238E27FC236}">
                  <a16:creationId xmlns:a16="http://schemas.microsoft.com/office/drawing/2014/main" id="{126419E4-E19F-4121-9008-3F169281831A}"/>
                </a:ext>
              </a:extLst>
            </p:cNvPr>
            <p:cNvCxnSpPr>
              <a:cxnSpLocks/>
            </p:cNvCxnSpPr>
            <p:nvPr/>
          </p:nvCxnSpPr>
          <p:spPr>
            <a:xfrm>
              <a:off x="5222374" y="2872113"/>
              <a:ext cx="320802" cy="12833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">
              <a:extLst>
                <a:ext uri="{FF2B5EF4-FFF2-40B4-BE49-F238E27FC236}">
                  <a16:creationId xmlns:a16="http://schemas.microsoft.com/office/drawing/2014/main" id="{127C7C26-568C-4B89-8EAA-13E956E2E9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32326" y="2871289"/>
              <a:ext cx="177922" cy="1291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36000" tIns="36000" rIns="36000" bIns="3600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r>
                <a:rPr lang="en-GB" altLang="en-US" sz="1400" b="1" dirty="0">
                  <a:latin typeface="Century Gothic" panose="020B0502020202020204" pitchFamily="34" charset="0"/>
                </a:rPr>
                <a:t>kg</a:t>
              </a:r>
            </a:p>
          </p:txBody>
        </p:sp>
      </p:grpSp>
      <p:sp>
        <p:nvSpPr>
          <p:cNvPr id="98" name="Speech Bubble: Rectangle with Corners Rounded 97">
            <a:extLst>
              <a:ext uri="{FF2B5EF4-FFF2-40B4-BE49-F238E27FC236}">
                <a16:creationId xmlns:a16="http://schemas.microsoft.com/office/drawing/2014/main" id="{E2A80F01-0106-44B2-8970-BDF301879ADC}"/>
              </a:ext>
            </a:extLst>
          </p:cNvPr>
          <p:cNvSpPr/>
          <p:nvPr/>
        </p:nvSpPr>
        <p:spPr>
          <a:xfrm>
            <a:off x="2970310" y="2011498"/>
            <a:ext cx="2066358" cy="817723"/>
          </a:xfrm>
          <a:prstGeom prst="wedgeRoundRectCallout">
            <a:avLst>
              <a:gd name="adj1" fmla="val -47815"/>
              <a:gd name="adj2" fmla="val 77741"/>
              <a:gd name="adj3" fmla="val 16667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  <a:latin typeface="Century Gothic" panose="020B0502020202020204" pitchFamily="34" charset="0"/>
              </a:rPr>
              <a:t>I weigh 41kg.</a:t>
            </a:r>
          </a:p>
        </p:txBody>
      </p:sp>
      <p:sp>
        <p:nvSpPr>
          <p:cNvPr id="99" name="Rectangle 98">
            <a:extLst>
              <a:ext uri="{FF2B5EF4-FFF2-40B4-BE49-F238E27FC236}">
                <a16:creationId xmlns:a16="http://schemas.microsoft.com/office/drawing/2014/main" id="{45E150A3-CD94-4BEE-B65E-BC327D32A808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The scale shows how much a Year 2 child weighs.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Is Nick correct? How can you tell?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He is incorrect because the scale shows 50kg.</a:t>
            </a:r>
          </a:p>
        </p:txBody>
      </p:sp>
    </p:spTree>
    <p:extLst>
      <p:ext uri="{BB962C8B-B14F-4D97-AF65-F5344CB8AC3E}">
        <p14:creationId xmlns:p14="http://schemas.microsoft.com/office/powerpoint/2010/main" val="565719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6768ad0e7065588ff79bad5efd391656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23737c47b7c15f707c24ad90848c5a9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0f0ae0ff-29c4-4766-b250-c1a9bee8d430"/>
    <ds:schemaRef ds:uri="http://schemas.microsoft.com/office/2006/documentManagement/types"/>
    <ds:schemaRef ds:uri="86144f90-c7b6-48d0-aae5-f5e9e48cc3df"/>
    <ds:schemaRef ds:uri="http://schemas.microsoft.com/sharepoint/v3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6BCC943-2465-40D4-A28D-9ACC1747B6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1874</TotalTime>
  <Words>740</Words>
  <Application>Microsoft Office PowerPoint</Application>
  <PresentationFormat>On-screen Show (4:3)</PresentationFormat>
  <Paragraphs>646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SassoonCRInfantMedium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Jane Afford</cp:lastModifiedBy>
  <cp:revision>129</cp:revision>
  <dcterms:created xsi:type="dcterms:W3CDTF">2018-03-17T10:08:43Z</dcterms:created>
  <dcterms:modified xsi:type="dcterms:W3CDTF">2020-06-29T22:41:56Z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512">
    <vt:lpwstr>273</vt:lpwstr>
  </property>
</Properties>
</file>