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2"/>
  </p:notesMasterIdLst>
  <p:sldIdLst>
    <p:sldId id="352" r:id="rId19"/>
    <p:sldId id="353" r:id="rId20"/>
    <p:sldId id="369" r:id="rId21"/>
    <p:sldId id="359" r:id="rId22"/>
    <p:sldId id="354" r:id="rId23"/>
    <p:sldId id="339" r:id="rId24"/>
    <p:sldId id="365" r:id="rId25"/>
    <p:sldId id="355" r:id="rId26"/>
    <p:sldId id="361" r:id="rId27"/>
    <p:sldId id="368" r:id="rId28"/>
    <p:sldId id="370" r:id="rId29"/>
    <p:sldId id="371" r:id="rId30"/>
    <p:sldId id="356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1.png"/><Relationship Id="rId7" Type="http://schemas.openxmlformats.org/officeDocument/2006/relationships/image" Target="../media/image240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0.png"/><Relationship Id="rId11" Type="http://schemas.openxmlformats.org/officeDocument/2006/relationships/image" Target="../media/image280.png"/><Relationship Id="rId10" Type="http://schemas.openxmlformats.org/officeDocument/2006/relationships/image" Target="../media/image270.png"/><Relationship Id="rId9" Type="http://schemas.openxmlformats.org/officeDocument/2006/relationships/image" Target="../media/image26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4E9902-5208-457C-8A6F-311B0D335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1,000   2,000   3,000   _______   ______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thousands are in 4,832?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07986" y="398305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9,931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8774" y="547672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931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584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1,000   2,000   3,000   _______   ______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thousands are in 4,832?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07986" y="398305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9,931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8774" y="547672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931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86641" y="983420"/>
            <a:ext cx="121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4,000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0895" y="983963"/>
            <a:ext cx="1194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 thousands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44072" y="5493584"/>
            <a:ext cx="281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9,000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59134" y="3046969"/>
            <a:ext cx="1220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68401" y="3050037"/>
            <a:ext cx="960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1,000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08577" y="3049031"/>
            <a:ext cx="985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305773" y="3050037"/>
            <a:ext cx="911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3,000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78537" y="3049031"/>
            <a:ext cx="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4,000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833922" y="3049031"/>
            <a:ext cx="897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5,000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12254" y="3049031"/>
            <a:ext cx="1005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6,000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294769" y="3049031"/>
            <a:ext cx="894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7,000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30983" y="3049031"/>
            <a:ext cx="878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8,000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752544" y="3049031"/>
            <a:ext cx="897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9,000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30753" y="3675891"/>
            <a:ext cx="138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   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501252" y="3675891"/>
            <a:ext cx="1443124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470184" y="1252017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kilometres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234932" y="4656987"/>
            <a:ext cx="2361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1,000 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2,000 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3,000 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4,000 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5,000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6,000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7,000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8,000 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9,000 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540030" y="4656987"/>
            <a:ext cx="3751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10,000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1310170" y="1776251"/>
            <a:ext cx="2349580" cy="917599"/>
            <a:chOff x="4640177" y="3272589"/>
            <a:chExt cx="3789949" cy="577516"/>
          </a:xfrm>
        </p:grpSpPr>
        <p:cxnSp>
          <p:nvCxnSpPr>
            <p:cNvPr id="33" name="Straight Connector 32"/>
            <p:cNvCxnSpPr/>
            <p:nvPr/>
          </p:nvCxnSpPr>
          <p:spPr>
            <a:xfrm rot="16200000">
              <a:off x="6531142" y="1677898"/>
              <a:ext cx="1" cy="378192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168220" y="3146530"/>
            <a:ext cx="1189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174099" y="2704120"/>
            <a:ext cx="1014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4,050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05234" y="2234204"/>
            <a:ext cx="1115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205234" y="1764444"/>
            <a:ext cx="976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4,150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199909" y="1294183"/>
            <a:ext cx="95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4,200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21650" y="839230"/>
            <a:ext cx="981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4,250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06875" y="3146530"/>
            <a:ext cx="46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97485" y="3146530"/>
            <a:ext cx="446864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2943760" y="31465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967944" y="2709090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50 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538" y="2675810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6253787" y="2973555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4,050 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517144" y="4406115"/>
            <a:ext cx="125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4,000 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182729" y="440611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96219" y="439813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967944" y="223420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100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969558" y="176428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150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969558" y="1281147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200 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967943" y="80874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250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6253787" y="2973554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4,100 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098945" y="439813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 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111051" y="3150212"/>
            <a:ext cx="1641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km and 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4076391" y="3169466"/>
            <a:ext cx="1458802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 rot="16200000">
            <a:off x="4779854" y="96698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1051661" y="1080162"/>
            <a:ext cx="2520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km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1,000 m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922719" y="2226324"/>
            <a:ext cx="899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km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801992" y="4929829"/>
            <a:ext cx="15424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1,200 m</a:t>
            </a:r>
            <a:endParaRPr lang="en-GB" sz="3200" dirty="0"/>
          </a:p>
        </p:txBody>
      </p:sp>
      <p:sp>
        <p:nvSpPr>
          <p:cNvPr id="43" name="Rectangle 42"/>
          <p:cNvSpPr/>
          <p:nvPr/>
        </p:nvSpPr>
        <p:spPr>
          <a:xfrm>
            <a:off x="6735816" y="3215516"/>
            <a:ext cx="110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200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760956" y="1250384"/>
            <a:ext cx="110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800 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1046260" y="1564697"/>
                <a:ext cx="24160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800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260" y="1564697"/>
                <a:ext cx="2416046" cy="523220"/>
              </a:xfrm>
              <a:prstGeom prst="rect">
                <a:avLst/>
              </a:prstGeom>
              <a:blipFill>
                <a:blip r:embed="rId5"/>
                <a:stretch>
                  <a:fillRect l="-5303" t="-15116" r="-404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47381"/>
              </p:ext>
            </p:extLst>
          </p:nvPr>
        </p:nvGraphicFramePr>
        <p:xfrm>
          <a:off x="1168271" y="4341940"/>
          <a:ext cx="6186812" cy="11757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3555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410789">
                  <a:extLst>
                    <a:ext uri="{9D8B030D-6E8A-4147-A177-3AD203B41FA5}">
                      <a16:colId xmlns:a16="http://schemas.microsoft.com/office/drawing/2014/main" val="895830985"/>
                    </a:ext>
                  </a:extLst>
                </a:gridCol>
                <a:gridCol w="3422468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570284">
                <a:tc gridSpan="3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 km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59665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600</a:t>
                      </a:r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m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m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3389212" y="1543385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200 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1199198" y="2614610"/>
            <a:ext cx="2520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km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2,000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157787" y="3143594"/>
                <a:ext cx="205857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Calibri" panose="020F0502020204030204" pitchFamily="34" charset="0"/>
                  </a:rPr>
                  <a:t>600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787" y="3143594"/>
                <a:ext cx="2058577" cy="523220"/>
              </a:xfrm>
              <a:prstGeom prst="rect">
                <a:avLst/>
              </a:prstGeom>
              <a:blipFill>
                <a:blip r:embed="rId6"/>
                <a:stretch>
                  <a:fillRect l="-621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3129162" y="3143594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800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07142" y="3653498"/>
                <a:ext cx="24160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800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7142" y="3653498"/>
                <a:ext cx="2416046" cy="523220"/>
              </a:xfrm>
              <a:prstGeom prst="rect">
                <a:avLst/>
              </a:prstGeom>
              <a:blipFill>
                <a:blip r:embed="rId7"/>
                <a:stretch>
                  <a:fillRect l="-5051" t="-13953" r="-42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3556225" y="3662560"/>
            <a:ext cx="1087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1,200 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6" grpId="0"/>
      <p:bldP spid="48" grpId="0"/>
      <p:bldP spid="19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321" y="993865"/>
            <a:ext cx="6657975" cy="41910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374150" y="3396343"/>
            <a:ext cx="48332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1280772" y="1819072"/>
            <a:ext cx="422501" cy="2599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285954" y="1213759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6890232" y="2229395"/>
            <a:ext cx="55061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6979271" y="3731623"/>
            <a:ext cx="55061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6333578" y="4390210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4477245" y="460466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263253" y="3943898"/>
            <a:ext cx="51713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H="1">
            <a:off x="4500137" y="1168593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780391" y="3200400"/>
            <a:ext cx="883647" cy="3657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START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1780392" y="3761018"/>
            <a:ext cx="883647" cy="3657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END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1703273" y="2873829"/>
            <a:ext cx="0" cy="33963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V="1">
            <a:off x="1374150" y="1889761"/>
            <a:ext cx="0" cy="33963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ounded Rectangle 94"/>
              <p:cNvSpPr/>
              <p:nvPr/>
            </p:nvSpPr>
            <p:spPr>
              <a:xfrm>
                <a:off x="496153" y="1549588"/>
                <a:ext cx="803704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 km</a:t>
                </a:r>
              </a:p>
            </p:txBody>
          </p:sp>
        </mc:Choice>
        <mc:Fallback xmlns="">
          <p:sp>
            <p:nvSpPr>
              <p:cNvPr id="95" name="Rounded Rectangle 9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153" y="1549588"/>
                <a:ext cx="803704" cy="509990"/>
              </a:xfrm>
              <a:prstGeom prst="roundRect">
                <a:avLst/>
              </a:prstGeom>
              <a:blipFill>
                <a:blip r:embed="rId6"/>
                <a:stretch>
                  <a:fillRect r="-2239"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Rounded Rectangle 95"/>
          <p:cNvSpPr/>
          <p:nvPr/>
        </p:nvSpPr>
        <p:spPr>
          <a:xfrm>
            <a:off x="2479751" y="658603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1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ounded Rectangle 96"/>
              <p:cNvSpPr/>
              <p:nvPr/>
            </p:nvSpPr>
            <p:spPr>
              <a:xfrm>
                <a:off x="4035862" y="658603"/>
                <a:ext cx="911204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97" name="Rounded Rectangle 9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862" y="658603"/>
                <a:ext cx="911204" cy="509990"/>
              </a:xfrm>
              <a:prstGeom prst="roundRect">
                <a:avLst/>
              </a:prstGeom>
              <a:blipFill>
                <a:blip r:embed="rId7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8" name="Rounded Rectangle 97"/>
          <p:cNvSpPr/>
          <p:nvPr/>
        </p:nvSpPr>
        <p:spPr>
          <a:xfrm>
            <a:off x="5898321" y="658603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2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Rounded Rectangle 98"/>
              <p:cNvSpPr/>
              <p:nvPr/>
            </p:nvSpPr>
            <p:spPr>
              <a:xfrm>
                <a:off x="7262949" y="1974400"/>
                <a:ext cx="849085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99" name="Rounded Rectangle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2949" y="1974400"/>
                <a:ext cx="849085" cy="509990"/>
              </a:xfrm>
              <a:prstGeom prst="roundRect">
                <a:avLst/>
              </a:prstGeom>
              <a:blipFill>
                <a:blip r:embed="rId8"/>
                <a:stretch>
                  <a:fillRect l="-3521" r="-3521"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ounded Rectangle 99"/>
          <p:cNvSpPr/>
          <p:nvPr/>
        </p:nvSpPr>
        <p:spPr>
          <a:xfrm>
            <a:off x="7285639" y="3464925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3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ounded Rectangle 100"/>
              <p:cNvSpPr/>
              <p:nvPr/>
            </p:nvSpPr>
            <p:spPr>
              <a:xfrm>
                <a:off x="5836620" y="4913283"/>
                <a:ext cx="993916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101" name="Rounded 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6620" y="4913283"/>
                <a:ext cx="993916" cy="509990"/>
              </a:xfrm>
              <a:prstGeom prst="roundRect">
                <a:avLst/>
              </a:prstGeom>
              <a:blipFill>
                <a:blip r:embed="rId9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Straight Connector 101"/>
          <p:cNvCxnSpPr/>
          <p:nvPr/>
        </p:nvCxnSpPr>
        <p:spPr>
          <a:xfrm flipH="1">
            <a:off x="2842038" y="135609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2691977" y="446479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ounded Rectangle 103"/>
          <p:cNvSpPr/>
          <p:nvPr/>
        </p:nvSpPr>
        <p:spPr>
          <a:xfrm>
            <a:off x="3994506" y="4929870"/>
            <a:ext cx="993916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4</a:t>
            </a:r>
            <a:r>
              <a:rPr lang="en-GB" sz="2000" dirty="0"/>
              <a:t>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Rounded Rectangle 104"/>
              <p:cNvSpPr/>
              <p:nvPr/>
            </p:nvSpPr>
            <p:spPr>
              <a:xfrm>
                <a:off x="2166612" y="4915324"/>
                <a:ext cx="993916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105" name="Rounded Rectangle 10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6612" y="4915324"/>
                <a:ext cx="993916" cy="509990"/>
              </a:xfrm>
              <a:prstGeom prst="roundRect">
                <a:avLst/>
              </a:prstGeom>
              <a:blipFill>
                <a:blip r:embed="rId10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Rounded Rectangle 105"/>
          <p:cNvSpPr/>
          <p:nvPr/>
        </p:nvSpPr>
        <p:spPr>
          <a:xfrm>
            <a:off x="501309" y="3070878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0 km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506663" y="3719920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5 km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382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4" grpId="0" animBg="1"/>
      <p:bldP spid="105" grpId="0" animBg="1"/>
      <p:bldP spid="10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5944" y="3674216"/>
                <a:ext cx="5812972" cy="11435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Annie has run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kilometres.</a:t>
                </a:r>
              </a:p>
              <a:p>
                <a:r>
                  <a:rPr lang="en-GB" sz="2800" dirty="0"/>
                  <a:t>How many metres has she run?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944" y="3674216"/>
                <a:ext cx="5812972" cy="1143518"/>
              </a:xfrm>
              <a:prstGeom prst="rect">
                <a:avLst/>
              </a:prstGeom>
              <a:blipFill>
                <a:blip r:embed="rId5"/>
                <a:stretch>
                  <a:fillRect l="-2096" b="-133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22" y="3633854"/>
            <a:ext cx="1064296" cy="7349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196357" y="4294514"/>
            <a:ext cx="1783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4,500 m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967679" y="4864868"/>
                <a:ext cx="1997590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7679" y="4864868"/>
                <a:ext cx="1997590" cy="700705"/>
              </a:xfrm>
              <a:prstGeom prst="rect">
                <a:avLst/>
              </a:prstGeom>
              <a:blipFill>
                <a:blip r:embed="rId7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21385" y="4853988"/>
                <a:ext cx="2320939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1,000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385" y="4853988"/>
                <a:ext cx="2320939" cy="700705"/>
              </a:xfrm>
              <a:prstGeom prst="rect">
                <a:avLst/>
              </a:prstGeom>
              <a:blipFill>
                <a:blip r:embed="rId8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890995" y="4902049"/>
                <a:ext cx="23209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0" dirty="0"/>
                  <a:t>1,000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995" y="4902049"/>
                <a:ext cx="2320939" cy="523220"/>
              </a:xfrm>
              <a:prstGeom prst="rect">
                <a:avLst/>
              </a:prstGeom>
              <a:blipFill>
                <a:blip r:embed="rId9"/>
                <a:stretch>
                  <a:fillRect l="-524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087871" y="4914812"/>
            <a:ext cx="232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/>
              <a:t>500 m</a:t>
            </a:r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8752" y="793098"/>
            <a:ext cx="4503770" cy="2844864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223461" y="769164"/>
            <a:ext cx="2993076" cy="2751849"/>
            <a:chOff x="268171" y="249049"/>
            <a:chExt cx="2498576" cy="2448272"/>
          </a:xfrm>
        </p:grpSpPr>
        <p:sp>
          <p:nvSpPr>
            <p:cNvPr id="12" name="Oval 1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3" name="Oval 1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290593" y="1001457"/>
                <a:ext cx="99257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km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593" y="1001457"/>
                <a:ext cx="992579" cy="613886"/>
              </a:xfrm>
              <a:prstGeom prst="rect">
                <a:avLst/>
              </a:prstGeom>
              <a:blipFill>
                <a:blip r:embed="rId11"/>
                <a:stretch>
                  <a:fillRect l="-9816" r="-8589" b="-99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394370" y="2791892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 </a:t>
            </a:r>
            <a:r>
              <a:rPr lang="en-GB" sz="2400" dirty="0"/>
              <a:t>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7342867" y="2715781"/>
                <a:ext cx="76815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:r>
                  <a:rPr lang="en-GB" sz="2400" dirty="0"/>
                  <a:t>km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2867" y="2715781"/>
                <a:ext cx="768159" cy="613886"/>
              </a:xfrm>
              <a:prstGeom prst="rect">
                <a:avLst/>
              </a:prstGeom>
              <a:blipFill>
                <a:blip r:embed="rId12"/>
                <a:stretch>
                  <a:fillRect r="-11111" b="-1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170040" y="2785508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4,000 m</a:t>
            </a:r>
            <a:endParaRPr lang="en-GB" sz="2400" dirty="0"/>
          </a:p>
        </p:txBody>
      </p:sp>
      <p:sp>
        <p:nvSpPr>
          <p:cNvPr id="21" name="Rectangle 20"/>
          <p:cNvSpPr/>
          <p:nvPr/>
        </p:nvSpPr>
        <p:spPr>
          <a:xfrm>
            <a:off x="7251208" y="2821282"/>
            <a:ext cx="965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500 m</a:t>
            </a:r>
            <a:endParaRPr lang="en-GB" sz="2400" dirty="0"/>
          </a:p>
        </p:txBody>
      </p:sp>
      <p:sp>
        <p:nvSpPr>
          <p:cNvPr id="22" name="Rectangle 21"/>
          <p:cNvSpPr/>
          <p:nvPr/>
        </p:nvSpPr>
        <p:spPr>
          <a:xfrm>
            <a:off x="6147116" y="1081443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4,500 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167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" grpId="0"/>
      <p:bldP spid="7" grpId="0"/>
      <p:bldP spid="8" grpId="0"/>
      <p:bldP spid="9" grpId="0"/>
      <p:bldP spid="17" grpId="0"/>
      <p:bldP spid="17" grpId="1"/>
      <p:bldP spid="18" grpId="0"/>
      <p:bldP spid="18" grpId="1"/>
      <p:bldP spid="19" grpId="0"/>
      <p:bldP spid="19" grpId="1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752" y="793098"/>
            <a:ext cx="4503770" cy="2844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12441" y="3612968"/>
                <a:ext cx="6690308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Teddy has run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km.</a:t>
                </a:r>
              </a:p>
              <a:p>
                <a:r>
                  <a:rPr lang="en-GB" sz="2800" dirty="0"/>
                  <a:t>How many metres does he have left to run?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441" y="3612968"/>
                <a:ext cx="6690308" cy="1131592"/>
              </a:xfrm>
              <a:prstGeom prst="rect">
                <a:avLst/>
              </a:prstGeom>
              <a:blipFill>
                <a:blip r:embed="rId6"/>
                <a:stretch>
                  <a:fillRect l="-1821" b="-145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31072" y="5069657"/>
                <a:ext cx="2159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chemeClr val="accent1"/>
                    </a:solidFill>
                  </a:rPr>
                  <a:t>1,000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1072" y="5069657"/>
                <a:ext cx="2159813" cy="461665"/>
              </a:xfrm>
              <a:prstGeom prst="rect">
                <a:avLst/>
              </a:prstGeom>
              <a:blipFill>
                <a:blip r:embed="rId7"/>
                <a:stretch>
                  <a:fillRect l="-42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303" y="3559639"/>
            <a:ext cx="1001990" cy="7184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5223461" y="769164"/>
            <a:ext cx="2993076" cy="2751849"/>
            <a:chOff x="268171" y="249049"/>
            <a:chExt cx="2498576" cy="2448272"/>
          </a:xfrm>
        </p:grpSpPr>
        <p:sp>
          <p:nvSpPr>
            <p:cNvPr id="13" name="Oval 12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4" name="Oval 13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5" name="Oval 14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6" name="Straight Connector 15"/>
            <p:cNvCxnSpPr>
              <a:stCxn id="13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13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6363699" y="1054770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 km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42115" y="2712378"/>
                <a:ext cx="99257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km </a:t>
                </a:r>
                <a:endParaRPr lang="en-GB" sz="24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115" y="2712378"/>
                <a:ext cx="992579" cy="613886"/>
              </a:xfrm>
              <a:prstGeom prst="rect">
                <a:avLst/>
              </a:prstGeom>
              <a:blipFill>
                <a:blip r:embed="rId9"/>
                <a:stretch>
                  <a:fillRect l="-9202" r="-8589" b="-99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1209528" y="5024491"/>
            <a:ext cx="4376562" cy="518823"/>
            <a:chOff x="2237094" y="5049314"/>
            <a:chExt cx="4376562" cy="518823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250661" y="5308725"/>
              <a:ext cx="436299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237094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613656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425375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331235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5519516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855078" y="5560086"/>
            <a:ext cx="795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 km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37328" y="5560086"/>
            <a:ext cx="795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03204" y="5503019"/>
                <a:ext cx="795242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3204" y="5503019"/>
                <a:ext cx="795242" cy="483466"/>
              </a:xfrm>
              <a:prstGeom prst="rect">
                <a:avLst/>
              </a:prstGeom>
              <a:blipFill>
                <a:blip r:embed="rId10"/>
                <a:stretch>
                  <a:fillRect l="-6107" b="-88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098911" y="5500918"/>
                <a:ext cx="795242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8911" y="5500918"/>
                <a:ext cx="795242" cy="483466"/>
              </a:xfrm>
              <a:prstGeom prst="rect">
                <a:avLst/>
              </a:prstGeom>
              <a:blipFill>
                <a:blip r:embed="rId11"/>
                <a:stretch>
                  <a:fillRect l="-6107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195895" y="5543314"/>
                <a:ext cx="795242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895" y="5543314"/>
                <a:ext cx="795242" cy="484043"/>
              </a:xfrm>
              <a:prstGeom prst="rect">
                <a:avLst/>
              </a:prstGeom>
              <a:blipFill>
                <a:blip r:embed="rId12"/>
                <a:stretch>
                  <a:fillRect l="-6107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717050" y="4711232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 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29889" y="4710021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 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60246" y="4704173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3,000 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60047" y="4709407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2,250 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045067" y="4706274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2,750 m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171379" y="1047614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5,000 m</a:t>
            </a:r>
            <a:endParaRPr lang="en-GB" sz="2400" dirty="0"/>
          </a:p>
        </p:txBody>
      </p:sp>
      <p:sp>
        <p:nvSpPr>
          <p:cNvPr id="38" name="Rectangle 37"/>
          <p:cNvSpPr/>
          <p:nvPr/>
        </p:nvSpPr>
        <p:spPr>
          <a:xfrm>
            <a:off x="5208722" y="2797789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2,250 m</a:t>
            </a:r>
            <a:endParaRPr lang="en-GB" sz="2400" dirty="0"/>
          </a:p>
        </p:txBody>
      </p:sp>
      <p:sp>
        <p:nvSpPr>
          <p:cNvPr id="39" name="Rectangle 38"/>
          <p:cNvSpPr/>
          <p:nvPr/>
        </p:nvSpPr>
        <p:spPr>
          <a:xfrm>
            <a:off x="7103867" y="2797492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2,750 m</a:t>
            </a:r>
            <a:endParaRPr lang="en-GB" sz="2400" dirty="0"/>
          </a:p>
        </p:txBody>
      </p:sp>
      <p:sp>
        <p:nvSpPr>
          <p:cNvPr id="40" name="TextBox 39"/>
          <p:cNvSpPr txBox="1"/>
          <p:nvPr/>
        </p:nvSpPr>
        <p:spPr>
          <a:xfrm>
            <a:off x="7363360" y="5066440"/>
            <a:ext cx="2159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</a:rPr>
              <a:t>250</a:t>
            </a:r>
            <a:endParaRPr lang="en-GB" sz="24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075743" y="4811895"/>
                <a:ext cx="26611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5,000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2,250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743" y="4811895"/>
                <a:ext cx="2661171" cy="523220"/>
              </a:xfrm>
              <a:prstGeom prst="rect">
                <a:avLst/>
              </a:prstGeom>
              <a:blipFill>
                <a:blip r:embed="rId13"/>
                <a:stretch>
                  <a:fillRect l="-45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3562153" y="4815719"/>
            <a:ext cx="2661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2,750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55303" y="5312545"/>
            <a:ext cx="769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Teddy has 2,750 </a:t>
            </a:r>
            <a:r>
              <a:rPr lang="en-US" sz="2800" dirty="0" err="1">
                <a:solidFill>
                  <a:schemeClr val="accent1"/>
                </a:solidFill>
              </a:rPr>
              <a:t>metres</a:t>
            </a:r>
            <a:r>
              <a:rPr lang="en-US" sz="2800" dirty="0">
                <a:solidFill>
                  <a:schemeClr val="accent1"/>
                </a:solidFill>
              </a:rPr>
              <a:t> left to run.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505184" y="2793502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?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3184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8" grpId="0"/>
      <p:bldP spid="18" grpId="1"/>
      <p:bldP spid="19" grpId="0"/>
      <p:bldP spid="19" grpId="1"/>
      <p:bldP spid="11" grpId="0"/>
      <p:bldP spid="11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8" grpId="0"/>
      <p:bldP spid="39" grpId="0"/>
      <p:bldP spid="40" grpId="0"/>
      <p:bldP spid="40" grpId="1"/>
      <p:bldP spid="41" grpId="0"/>
      <p:bldP spid="42" grpId="0"/>
      <p:bldP spid="43" grpId="0"/>
      <p:bldP spid="44" grpId="0"/>
      <p:bldP spid="4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|11.3|1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1.1|1.2|1.2|1|1.2|1.3|1.2|1.3|1.1|7.6|11.1|2.1|3.3|8.4|2.6|6.2|2|1.8|0.7|5.6|1|2.9|0.5|3|0.9|2.9|0.8|3.4|0.7|2.7|0.9|4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.9|11.7|5.5|0.3|4.9|5.9|4.1|2.4|4.9|3.4|1.2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9.1|12.4|3.7|10.2|17|10|3.3|3.2|8.7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3.4|1.9|4.5|1.7|1.6|1.8|1.7|1.7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8.9|7.1|6.8|4|4.6|6.7|5.4|10.4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5|2.7|3|4.5|5|10.1|2.7|7.1|7.6|7.3|10.5|7.3|4.6|6.4|6.1|0.4|4.3|3.2|3.8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5858</TotalTime>
  <Words>391</Words>
  <Application>Microsoft Office PowerPoint</Application>
  <PresentationFormat>On-screen Show (4:3)</PresentationFormat>
  <Paragraphs>137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13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525</cp:revision>
  <dcterms:created xsi:type="dcterms:W3CDTF">2019-07-05T11:02:13Z</dcterms:created>
  <dcterms:modified xsi:type="dcterms:W3CDTF">2020-11-24T19:25:07Z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