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sldIdLst>
    <p:sldId id="256" r:id="rId2"/>
    <p:sldId id="263" r:id="rId3"/>
    <p:sldId id="275" r:id="rId4"/>
    <p:sldId id="280" r:id="rId5"/>
    <p:sldId id="281" r:id="rId6"/>
    <p:sldId id="269" r:id="rId7"/>
    <p:sldId id="270" r:id="rId8"/>
    <p:sldId id="272" r:id="rId9"/>
    <p:sldId id="274" r:id="rId10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8"/>
    <p:restoredTop sz="94674"/>
  </p:normalViewPr>
  <p:slideViewPr>
    <p:cSldViewPr snapToGrid="0" snapToObjects="1">
      <p:cViewPr varScale="1">
        <p:scale>
          <a:sx n="72" d="100"/>
          <a:sy n="72" d="100"/>
        </p:scale>
        <p:origin x="4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01268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07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585236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14556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08683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44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243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9190708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531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703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321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9ECE590-3C1A-4F4F-A503-8F54A7B47360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478130D-4F38-9643-A857-1674BDF352F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806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B2VG7aKxO0c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uXpaMgNr7T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7Qy1iXZU2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CD53E-B50F-B04E-A2B9-228354E14E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to Worship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2CCE3E-510E-584F-BC44-FE48A343D0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9CC98A-9C6F-D247-8477-02F51BE6B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343" y="612568"/>
            <a:ext cx="4038600" cy="2019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5A36D6-C4F2-814D-B883-C56FA77A6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133" y="5345713"/>
            <a:ext cx="6139196" cy="1375762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FA17401-0C2E-4D46-8A8E-72412ABAF282}"/>
              </a:ext>
            </a:extLst>
          </p:cNvPr>
          <p:cNvSpPr/>
          <p:nvPr/>
        </p:nvSpPr>
        <p:spPr>
          <a:xfrm>
            <a:off x="550606" y="5692877"/>
            <a:ext cx="1130710" cy="78658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70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6C5F-1257-8343-847B-8CB08F2CF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600" dirty="0"/>
              <a:t>Jesus we ask you to be with us as we worship here today</a:t>
            </a:r>
            <a:br>
              <a:rPr lang="en-US" sz="6600" dirty="0"/>
            </a:br>
            <a:br>
              <a:rPr lang="en-US" sz="6600" dirty="0"/>
            </a:br>
            <a:r>
              <a:rPr lang="en-US" sz="6600" dirty="0">
                <a:solidFill>
                  <a:srgbClr val="FF0000"/>
                </a:solidFill>
              </a:rPr>
              <a:t>We welcome you with open hearts and rejoice in your love</a:t>
            </a:r>
          </a:p>
        </p:txBody>
      </p:sp>
    </p:spTree>
    <p:extLst>
      <p:ext uri="{BB962C8B-B14F-4D97-AF65-F5344CB8AC3E}">
        <p14:creationId xmlns:p14="http://schemas.microsoft.com/office/powerpoint/2010/main" val="669914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65BCC-9D5F-DB43-AC8B-4F60F0D42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 Philip’s Standards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092603-46A1-B54C-8D43-7002D9390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5089" y="2236839"/>
            <a:ext cx="4794618" cy="3594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D0BB43A-7E61-FB46-91DA-99F567C0AC45}"/>
              </a:ext>
            </a:extLst>
          </p:cNvPr>
          <p:cNvSpPr/>
          <p:nvPr/>
        </p:nvSpPr>
        <p:spPr>
          <a:xfrm>
            <a:off x="1251678" y="1573161"/>
            <a:ext cx="789232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Be ready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Be Respectful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/>
              <a:t>Be Responsible</a:t>
            </a:r>
          </a:p>
          <a:p>
            <a:endParaRPr lang="en-US" sz="4400" dirty="0"/>
          </a:p>
          <a:p>
            <a:r>
              <a:rPr lang="en-US" sz="4400" dirty="0"/>
              <a:t>Fantastic Walking</a:t>
            </a:r>
          </a:p>
        </p:txBody>
      </p:sp>
    </p:spTree>
    <p:extLst>
      <p:ext uri="{BB962C8B-B14F-4D97-AF65-F5344CB8AC3E}">
        <p14:creationId xmlns:p14="http://schemas.microsoft.com/office/powerpoint/2010/main" val="3792560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3A463-F994-694C-9748-173834657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411881"/>
            <a:ext cx="10178322" cy="1492132"/>
          </a:xfrm>
        </p:spPr>
        <p:txBody>
          <a:bodyPr/>
          <a:lstStyle/>
          <a:p>
            <a:r>
              <a:rPr lang="en-US" dirty="0"/>
              <a:t>Fantastic Walking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844B6-E7C3-574E-9AC7-39347D232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Walking properly makes you feel great.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are going to be doing fantastic walking,   </a:t>
            </a:r>
            <a:r>
              <a:rPr lang="en-US" dirty="0">
                <a:solidFill>
                  <a:schemeClr val="tx2">
                    <a:lumMod val="50000"/>
                    <a:lumOff val="50000"/>
                  </a:schemeClr>
                </a:solidFill>
              </a:rPr>
              <a:t>All THE TIME!</a:t>
            </a:r>
          </a:p>
          <a:p>
            <a:r>
              <a:rPr lang="en-US" dirty="0"/>
              <a:t>Head up</a:t>
            </a:r>
          </a:p>
          <a:p>
            <a:r>
              <a:rPr lang="en-US" dirty="0"/>
              <a:t>Arms by your sides</a:t>
            </a:r>
          </a:p>
          <a:p>
            <a:r>
              <a:rPr lang="en-US" dirty="0"/>
              <a:t>Slow pace. </a:t>
            </a:r>
          </a:p>
          <a:p>
            <a:endParaRPr lang="en-US" dirty="0"/>
          </a:p>
          <a:p>
            <a:r>
              <a:rPr lang="en-US" dirty="0"/>
              <a:t>I can’t wait to see you!</a:t>
            </a:r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3828FE03-6541-4151-BAEF-515044AE8B79}"/>
              </a:ext>
            </a:extLst>
          </p:cNvPr>
          <p:cNvSpPr/>
          <p:nvPr/>
        </p:nvSpPr>
        <p:spPr>
          <a:xfrm>
            <a:off x="9749085" y="872455"/>
            <a:ext cx="1191237" cy="54780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17E68F-46D5-471D-970A-0D183ED8E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805" y="3562341"/>
            <a:ext cx="4499602" cy="337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1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6042E-B3A8-4F95-8535-5ABC70826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232BE44-98DB-43EB-AD87-9EDDA1032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7031" y="117446"/>
            <a:ext cx="6669247" cy="6658163"/>
          </a:xfrm>
        </p:spPr>
      </p:pic>
    </p:spTree>
    <p:extLst>
      <p:ext uri="{BB962C8B-B14F-4D97-AF65-F5344CB8AC3E}">
        <p14:creationId xmlns:p14="http://schemas.microsoft.com/office/powerpoint/2010/main" val="3396202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6D0FD3-0EF8-0649-9159-79DC3E95F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09816"/>
            <a:ext cx="4386649" cy="43866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A981BB-0A23-264E-AC86-2AA6DD1EFB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815" y="1959404"/>
            <a:ext cx="3035300" cy="2679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9FC5EB-E33C-A041-B3BE-8C0CF50D3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1223" y="210065"/>
            <a:ext cx="3978876" cy="612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41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B893C-960F-6F43-9AA4-E737EDD2A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624F6-D3AF-DF41-8227-8A6B46E12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173893"/>
            <a:ext cx="10178322" cy="47057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/>
              <a:t>Dear God</a:t>
            </a:r>
          </a:p>
          <a:p>
            <a:pPr marL="0" indent="0">
              <a:buNone/>
            </a:pPr>
            <a:r>
              <a:rPr lang="en-US" sz="2800" dirty="0"/>
              <a:t>We bring our school before you.</a:t>
            </a:r>
          </a:p>
          <a:p>
            <a:pPr marL="0" indent="0">
              <a:buNone/>
            </a:pPr>
            <a:r>
              <a:rPr lang="en-US" sz="2800" dirty="0"/>
              <a:t>We rejoice in thanks and praise for all that makes us sparkle.</a:t>
            </a:r>
          </a:p>
          <a:p>
            <a:pPr marL="0" indent="0">
              <a:buNone/>
            </a:pPr>
            <a:r>
              <a:rPr lang="en-US" sz="2800" dirty="0"/>
              <a:t>We are sorry that we sometimes choose the wrong way.</a:t>
            </a:r>
          </a:p>
          <a:p>
            <a:pPr marL="0" indent="0">
              <a:buNone/>
            </a:pPr>
            <a:r>
              <a:rPr lang="en-US" sz="2800" dirty="0"/>
              <a:t>Please accept these prayers from the heart of our school family.</a:t>
            </a:r>
          </a:p>
          <a:p>
            <a:pPr marL="0" indent="0">
              <a:buNone/>
            </a:pPr>
            <a:r>
              <a:rPr lang="en-US" sz="2800" dirty="0"/>
              <a:t>Help us to follow our school standards so that our vision for </a:t>
            </a:r>
            <a:r>
              <a:rPr lang="en-US" sz="2800"/>
              <a:t>our school comes true.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2952645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6C5F-1257-8343-847B-8CB08F2CF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600" dirty="0"/>
              <a:t>Let us go out into the world rejoicing  and dazzle people with our St Philip’s Sparkle!</a:t>
            </a:r>
            <a:br>
              <a:rPr lang="en-US" sz="6600" dirty="0"/>
            </a:br>
            <a:br>
              <a:rPr lang="en-US" sz="6600" dirty="0"/>
            </a:br>
            <a:r>
              <a:rPr lang="en-US" sz="6600" dirty="0">
                <a:solidFill>
                  <a:srgbClr val="FF0000"/>
                </a:solidFill>
              </a:rPr>
              <a:t>With Gods help we will Be Awesome. </a:t>
            </a:r>
          </a:p>
        </p:txBody>
      </p:sp>
    </p:spTree>
    <p:extLst>
      <p:ext uri="{BB962C8B-B14F-4D97-AF65-F5344CB8AC3E}">
        <p14:creationId xmlns:p14="http://schemas.microsoft.com/office/powerpoint/2010/main" val="175968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BA309-FAC5-8643-BAEE-550715368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Let’s rejoice – Individually we are amazing but together we are unstoppable.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F7A2E76-9DBA-4E7E-B404-AF7A46561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842" y="2951816"/>
            <a:ext cx="5750560" cy="3594100"/>
          </a:xfrm>
          <a:prstGeom prst="rect">
            <a:avLst/>
          </a:prstGeom>
        </p:spPr>
      </p:pic>
      <p:sp>
        <p:nvSpPr>
          <p:cNvPr id="5" name="Oval 4">
            <a:hlinkClick r:id="rId3"/>
            <a:extLst>
              <a:ext uri="{FF2B5EF4-FFF2-40B4-BE49-F238E27FC236}">
                <a16:creationId xmlns:a16="http://schemas.microsoft.com/office/drawing/2014/main" id="{13D32A4E-9059-4E09-ADD6-C91D9F5BB437}"/>
              </a:ext>
            </a:extLst>
          </p:cNvPr>
          <p:cNvSpPr/>
          <p:nvPr/>
        </p:nvSpPr>
        <p:spPr>
          <a:xfrm>
            <a:off x="7231310" y="1874517"/>
            <a:ext cx="4060271" cy="2768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51609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270</TotalTime>
  <Words>158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Gill Sans MT</vt:lpstr>
      <vt:lpstr>Impact</vt:lpstr>
      <vt:lpstr>Badge</vt:lpstr>
      <vt:lpstr>to Worship</vt:lpstr>
      <vt:lpstr>Jesus we ask you to be with us as we worship here today  We welcome you with open hearts and rejoice in your love</vt:lpstr>
      <vt:lpstr>St Philip’s Standards</vt:lpstr>
      <vt:lpstr>Fantastic Walking</vt:lpstr>
      <vt:lpstr>PowerPoint Presentation</vt:lpstr>
      <vt:lpstr>PowerPoint Presentation</vt:lpstr>
      <vt:lpstr>Prayer</vt:lpstr>
      <vt:lpstr>Let us go out into the world rejoicing  and dazzle people with our St Philip’s Sparkle!  With Gods help we will Be Awesome. </vt:lpstr>
      <vt:lpstr>Let’s rejoice – Individually we are amazing but together we are unstoppable.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Worship</dc:title>
  <dc:creator>Chris Edward</dc:creator>
  <cp:lastModifiedBy>Alison Klaassen</cp:lastModifiedBy>
  <cp:revision>21</cp:revision>
  <cp:lastPrinted>2019-11-04T14:42:09Z</cp:lastPrinted>
  <dcterms:created xsi:type="dcterms:W3CDTF">2019-09-02T06:35:18Z</dcterms:created>
  <dcterms:modified xsi:type="dcterms:W3CDTF">2019-11-13T11:22:38Z</dcterms:modified>
</cp:coreProperties>
</file>