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14"/>
  </p:handoutMasterIdLst>
  <p:sldIdLst>
    <p:sldId id="264" r:id="rId2"/>
    <p:sldId id="256" r:id="rId3"/>
    <p:sldId id="257" r:id="rId4"/>
    <p:sldId id="258" r:id="rId5"/>
    <p:sldId id="259" r:id="rId6"/>
    <p:sldId id="260" r:id="rId7"/>
    <p:sldId id="261" r:id="rId8"/>
    <p:sldId id="265" r:id="rId9"/>
    <p:sldId id="266" r:id="rId10"/>
    <p:sldId id="268" r:id="rId11"/>
    <p:sldId id="267" r:id="rId12"/>
    <p:sldId id="269" r:id="rId13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64" d="100"/>
          <a:sy n="64" d="100"/>
        </p:scale>
        <p:origin x="-108" y="-29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B9A435A-9D00-40CB-9417-B491950E988F}" type="datetimeFigureOut">
              <a:rPr lang="en-GB" smtClean="0"/>
              <a:t>08/05/2019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49688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5800302-807F-45E7-A714-422F383872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356474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CD3D7A6C-36A7-4D9F-926E-4B65EA7E2F9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87492549-74FA-43B8-8E2D-A47FFDE1B0F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29A3EBD4-8499-4F36-9725-D0488DB59A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7FBFA0-4A9D-4B50-9081-74D933405242}" type="datetimeFigureOut">
              <a:rPr lang="en-GB" smtClean="0"/>
              <a:t>08/05/2019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ACA2BE24-C8E5-44F8-A484-A3BDEC1119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313DC0C9-90FC-49FE-8C98-8BC1673B6F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F70815-BAB3-41D1-B6E6-FE82A29242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2505317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A4FF2EC6-959C-4E30-B30B-BF73615186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AAF35E9E-AEFE-4D5A-B431-458243F4090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7E369BF8-7F42-4899-AC98-68590439CF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7FBFA0-4A9D-4B50-9081-74D933405242}" type="datetimeFigureOut">
              <a:rPr lang="en-GB" smtClean="0"/>
              <a:t>08/05/2019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F13CB036-EB2E-48C2-830B-6F714110B3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A68EA67E-040B-4A80-AA79-2D737332EF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F70815-BAB3-41D1-B6E6-FE82A29242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6151101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56D0D52F-9B6A-4F50-8F64-814A26D6E9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7750B571-C06B-47D7-94EA-6F69B6DF54A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3E839A2F-C5C4-4097-9924-C0E83B6BF9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7FBFA0-4A9D-4B50-9081-74D933405242}" type="datetimeFigureOut">
              <a:rPr lang="en-GB" smtClean="0"/>
              <a:t>08/05/2019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2022572D-7769-4CFB-8F0C-6F9789EFC7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B3453EAF-32B8-4546-A1B6-9F1B47192B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F70815-BAB3-41D1-B6E6-FE82A29242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3077976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14B12634-846C-42C0-B166-F93EC00404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80B5CE00-737A-4B0E-9345-873ACE9B93E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44BA11DD-73F4-4CC4-A926-3BEDC128D2E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1DEDCC2F-C264-4378-897D-A38E20EED6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7FBFA0-4A9D-4B50-9081-74D933405242}" type="datetimeFigureOut">
              <a:rPr lang="en-GB" smtClean="0"/>
              <a:t>08/05/2019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B3090A6D-E8C3-43C6-A7A2-5176CD8A81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0C149D50-5318-4126-9F4E-00B0234718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F70815-BAB3-41D1-B6E6-FE82A29242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93857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3727E1ED-A22D-4793-924B-6E2D7DEC38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C423976C-2A70-4588-B405-1F29D57F8CF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B3E56372-CA47-4E4B-98FE-79B8E5BEC17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xmlns="" id="{077FECAF-2DA0-4C20-B265-C229E53283C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xmlns="" id="{A8D30C51-60F5-49D0-9650-57BBC4CF66E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xmlns="" id="{D208FEC3-06F8-4F13-BA69-8FF7E2F3E0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7FBFA0-4A9D-4B50-9081-74D933405242}" type="datetimeFigureOut">
              <a:rPr lang="en-GB" smtClean="0"/>
              <a:t>08/05/2019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xmlns="" id="{DE06D5EC-F58F-43F8-A0D3-73FC99E60F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xmlns="" id="{6DB7BB4C-4E5E-41A2-9C6D-B429FD21EB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F70815-BAB3-41D1-B6E6-FE82A29242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9602801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DCFBDCA1-A5B8-4C72-968F-EAE24BB144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xmlns="" id="{A0864271-EDAD-4748-82E9-60721200F8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7FBFA0-4A9D-4B50-9081-74D933405242}" type="datetimeFigureOut">
              <a:rPr lang="en-GB" smtClean="0"/>
              <a:t>08/05/2019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xmlns="" id="{112D59B4-66A7-4A70-B623-C334162B1F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xmlns="" id="{A553B494-9190-413C-8F7A-9125A9B3EB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F70815-BAB3-41D1-B6E6-FE82A29242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226702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xmlns="" id="{D6251418-2DA9-4374-8889-B0A5246510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7FBFA0-4A9D-4B50-9081-74D933405242}" type="datetimeFigureOut">
              <a:rPr lang="en-GB" smtClean="0"/>
              <a:t>08/05/2019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xmlns="" id="{72CD3F39-18FF-4FEE-ADCC-732843093B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xmlns="" id="{4ED5DF5D-C274-4D6B-9594-F8CB9FB70B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F70815-BAB3-41D1-B6E6-FE82A29242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180944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FC1B4A60-955D-4F64-8858-EC3E8A99EB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0651122C-A87D-415E-A589-B2D9D144D65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4773298F-5B35-43A4-AC35-C50C92DC2DE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6AB427C2-DF57-49B8-BCF8-910CC2F854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7FBFA0-4A9D-4B50-9081-74D933405242}" type="datetimeFigureOut">
              <a:rPr lang="en-GB" smtClean="0"/>
              <a:t>08/05/2019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3B9CA25B-DE92-43D6-951C-A9C92BB3C2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B08E997E-6C6B-44E9-AB72-E089B5BD7B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F70815-BAB3-41D1-B6E6-FE82A29242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399408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68217534-1825-43F6-9FB2-F174F0F612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xmlns="" id="{45E11DDE-0786-4CCF-9BCB-541D5AEAB2A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E78EF2A1-7AA9-4FE0-99D7-46482A6CF42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BAC14D40-AD3B-4BF5-82A2-5869246C62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7FBFA0-4A9D-4B50-9081-74D933405242}" type="datetimeFigureOut">
              <a:rPr lang="en-GB" smtClean="0"/>
              <a:t>08/05/2019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7BA8AA83-E0F4-412F-8804-5200657AB3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2601684A-3E4C-48F4-B4AC-B6EB52B6B5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F70815-BAB3-41D1-B6E6-FE82A29242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944493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9FC8AD61-513F-4810-889C-7A70286982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10809513-EBB2-466E-9074-8516B6F580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F7E8DEE1-8A87-44FD-8D9C-A09A3D2526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7FBFA0-4A9D-4B50-9081-74D933405242}" type="datetimeFigureOut">
              <a:rPr lang="en-GB" smtClean="0"/>
              <a:t>08/05/2019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219A0E34-83FA-4159-8A33-DAD29C3F7B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7A53B2F0-715D-4CF1-A399-3624DF16EB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F70815-BAB3-41D1-B6E6-FE82A29242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595865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xmlns="" id="{56A96695-2A65-42A6-8BD3-06FF37FEC13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8A3F1672-CFBF-434C-9D2F-0E64D7517D1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9AE5B583-F75E-4A13-957F-B7CD3C3E2A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7FBFA0-4A9D-4B50-9081-74D933405242}" type="datetimeFigureOut">
              <a:rPr lang="en-GB" smtClean="0"/>
              <a:t>08/05/2019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CCEF74A1-A65A-4DA4-ADFE-475979BFF7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209CA9A6-C377-47D8-8B94-D0CF90B3E8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F70815-BAB3-41D1-B6E6-FE82A29242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441144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xmlns="" id="{AEEEAF15-B56E-4D28-B2F3-6CABF8450A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F7F90BF7-6246-4642-85F0-45498FA00E7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05B7466B-1C8F-4F80-9A29-302AA565724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A7FBFA0-4A9D-4B50-9081-74D933405242}" type="datetimeFigureOut">
              <a:rPr lang="en-GB" smtClean="0"/>
              <a:t>08/05/2019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9AF69B81-4369-49FD-A9EE-3A84F836E2E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6F9D8A86-5901-44E2-9768-7051B0A2CD0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FF70815-BAB3-41D1-B6E6-FE82A29242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803241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7" Type="http://schemas.openxmlformats.org/officeDocument/2006/relationships/image" Target="../media/image14.jpe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png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0" name="Picture 4" descr="Image result for big question powerpoint background]">
            <a:extLst>
              <a:ext uri="{FF2B5EF4-FFF2-40B4-BE49-F238E27FC236}">
                <a16:creationId xmlns:a16="http://schemas.microsoft.com/office/drawing/2014/main" xmlns="" id="{297A0837-9D49-47EF-B7D9-3170748D546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xmlns="" id="{BEF08A82-DF37-4507-A61D-D767DF0C268F}"/>
              </a:ext>
            </a:extLst>
          </p:cNvPr>
          <p:cNvSpPr/>
          <p:nvPr/>
        </p:nvSpPr>
        <p:spPr>
          <a:xfrm>
            <a:off x="808384" y="315604"/>
            <a:ext cx="10787270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8000" b="0" i="0" dirty="0">
                <a:solidFill>
                  <a:srgbClr val="252C63"/>
                </a:solidFill>
                <a:effectLst/>
                <a:latin typeface="Georgia" panose="02040502050405020303" pitchFamily="18" charset="0"/>
              </a:rPr>
              <a:t>Why should Christians care for the planet?</a:t>
            </a:r>
          </a:p>
        </p:txBody>
      </p:sp>
      <p:pic>
        <p:nvPicPr>
          <p:cNvPr id="4102" name="Picture 6" descr="Image result for world image">
            <a:extLst>
              <a:ext uri="{FF2B5EF4-FFF2-40B4-BE49-F238E27FC236}">
                <a16:creationId xmlns:a16="http://schemas.microsoft.com/office/drawing/2014/main" xmlns="" id="{B4F734D8-82B0-4B8E-AC00-7BCE01AC969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11417" y="3017053"/>
            <a:ext cx="3694043" cy="36940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7528898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Psalm 19:1 - Psalm about Creation">
            <a:extLst>
              <a:ext uri="{FF2B5EF4-FFF2-40B4-BE49-F238E27FC236}">
                <a16:creationId xmlns:a16="http://schemas.microsoft.com/office/drawing/2014/main" xmlns="" id="{0A8A43CA-8776-47E9-ACC6-7D62048AB23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59819" y="749802"/>
            <a:ext cx="7472362" cy="5816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027" name="Picture 3" descr="%23DoTenThings_2018_largeweb">
            <a:extLst>
              <a:ext uri="{FF2B5EF4-FFF2-40B4-BE49-F238E27FC236}">
                <a16:creationId xmlns:a16="http://schemas.microsoft.com/office/drawing/2014/main" xmlns="" id="{39245AA2-7F83-40AD-8920-4132458AB35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673361">
            <a:off x="518284" y="472521"/>
            <a:ext cx="1962150" cy="1047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4" name="WordArt 4">
            <a:extLst>
              <a:ext uri="{FF2B5EF4-FFF2-40B4-BE49-F238E27FC236}">
                <a16:creationId xmlns:a16="http://schemas.microsoft.com/office/drawing/2014/main" xmlns="" id="{36CB90BD-11E5-40C4-9B16-5DCB6A2A5E5D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 rot="385602">
            <a:off x="9163601" y="582059"/>
            <a:ext cx="1730375" cy="828675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rtl="0">
              <a:buNone/>
            </a:pPr>
            <a:r>
              <a:rPr lang="en-GB" sz="3600" kern="10" spc="0" dirty="0">
                <a:ln w="9525" algn="ctr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CC00"/>
                </a:solidFill>
                <a:effectLst/>
                <a:latin typeface="Arial Black" panose="020B0A04020102020204" pitchFamily="34" charset="0"/>
              </a:rPr>
              <a:t>KOINONIA</a:t>
            </a:r>
          </a:p>
        </p:txBody>
      </p:sp>
      <p:sp>
        <p:nvSpPr>
          <p:cNvPr id="5" name="WordArt 5">
            <a:extLst>
              <a:ext uri="{FF2B5EF4-FFF2-40B4-BE49-F238E27FC236}">
                <a16:creationId xmlns:a16="http://schemas.microsoft.com/office/drawing/2014/main" xmlns="" id="{319B656B-D50F-4311-99CE-807CFCF4601E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701951" y="5359676"/>
            <a:ext cx="5581650" cy="6477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rtl="0">
              <a:buNone/>
            </a:pPr>
            <a:r>
              <a:rPr lang="en-GB" sz="3600" b="1" kern="10" spc="0" dirty="0">
                <a:ln w="15875">
                  <a:solidFill>
                    <a:srgbClr val="1F497D"/>
                  </a:solidFill>
                  <a:round/>
                  <a:headEnd/>
                  <a:tailEnd/>
                </a:ln>
                <a:solidFill>
                  <a:srgbClr val="EEECE1"/>
                </a:solidFill>
                <a:effectLst>
                  <a:outerShdw dist="29783" dir="1514402" algn="ctr" rotWithShape="0">
                    <a:srgbClr val="D8D8D8">
                      <a:alpha val="74998"/>
                    </a:srgbClr>
                  </a:outerShdw>
                </a:effectLst>
                <a:latin typeface="Arial Black" panose="020B0A04020102020204" pitchFamily="34" charset="0"/>
              </a:rPr>
              <a:t>The world around me! </a:t>
            </a:r>
          </a:p>
        </p:txBody>
      </p:sp>
    </p:spTree>
    <p:extLst>
      <p:ext uri="{BB962C8B-B14F-4D97-AF65-F5344CB8AC3E}">
        <p14:creationId xmlns:p14="http://schemas.microsoft.com/office/powerpoint/2010/main" val="418378778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B76761CF-675F-4E8D-ABDD-EC228CDCEE9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61791" y="-31393"/>
            <a:ext cx="12253791" cy="68893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346824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40E9C92F-A957-4613-BEB5-5E2F1A5439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740202DD-24B2-4202-83AA-45BBAB974CA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E107369A-F9B4-4F93-8D8E-1EC1C3A3BC4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673"/>
            <a:ext cx="12192000" cy="68546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836885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0A4EE8ED-E461-48D4-B3E1-811F754495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545747EE-F5F7-4E22-B633-CAD95A7FDC3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21181684-1670-409E-8E36-19FAF5C72C5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673"/>
            <a:ext cx="12192000" cy="68546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809680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Image result for there is no planet b">
            <a:extLst>
              <a:ext uri="{FF2B5EF4-FFF2-40B4-BE49-F238E27FC236}">
                <a16:creationId xmlns:a16="http://schemas.microsoft.com/office/drawing/2014/main" xmlns="" id="{A3AB6D0B-52CC-4755-B69B-6AA8C22F7A0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10678" y="368967"/>
            <a:ext cx="6374296" cy="64890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1306012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 descr="Image result for facts about the environment">
            <a:extLst>
              <a:ext uri="{FF2B5EF4-FFF2-40B4-BE49-F238E27FC236}">
                <a16:creationId xmlns:a16="http://schemas.microsoft.com/office/drawing/2014/main" xmlns="" id="{B11EACB2-65FF-4E65-BFC5-FE2F0A88AD9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57541" y="789334"/>
            <a:ext cx="4101548" cy="41015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 descr="Image result for facts about the environment">
            <a:extLst>
              <a:ext uri="{FF2B5EF4-FFF2-40B4-BE49-F238E27FC236}">
                <a16:creationId xmlns:a16="http://schemas.microsoft.com/office/drawing/2014/main" xmlns="" id="{58FC8059-FEA4-43B3-960E-E76F1A78416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1"/>
            <a:ext cx="3698185" cy="44164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xmlns="" id="{4FF1E6D1-6088-45F4-A963-F30C28191EAF}"/>
              </a:ext>
            </a:extLst>
          </p:cNvPr>
          <p:cNvSpPr/>
          <p:nvPr/>
        </p:nvSpPr>
        <p:spPr>
          <a:xfrm>
            <a:off x="3698186" y="0"/>
            <a:ext cx="8493814" cy="1200329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r>
              <a:rPr lang="en-GB" sz="2400" b="0" i="0" dirty="0">
                <a:solidFill>
                  <a:srgbClr val="444444"/>
                </a:solidFill>
                <a:effectLst/>
                <a:latin typeface="Merriweather Sans"/>
              </a:rPr>
              <a:t>Many kinds of toothpaste contain small plastic beads which may lodge in the gums, are likely harmful to the environment, and are included in toothpaste for decorative purposes only.</a:t>
            </a:r>
            <a:r>
              <a:rPr lang="en-GB" b="0" i="0" dirty="0">
                <a:solidFill>
                  <a:srgbClr val="444444"/>
                </a:solidFill>
                <a:effectLst/>
                <a:latin typeface="Merriweather Sans"/>
              </a:rPr>
              <a:t> </a:t>
            </a:r>
            <a:endParaRPr lang="en-GB" dirty="0"/>
          </a:p>
        </p:txBody>
      </p:sp>
      <p:pic>
        <p:nvPicPr>
          <p:cNvPr id="3078" name="Picture 6" descr="Image result for facts about the environment">
            <a:extLst>
              <a:ext uri="{FF2B5EF4-FFF2-40B4-BE49-F238E27FC236}">
                <a16:creationId xmlns:a16="http://schemas.microsoft.com/office/drawing/2014/main" xmlns="" id="{FD47727F-E872-4B87-8546-6C950C924B1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69209" y="1192697"/>
            <a:ext cx="3698185" cy="36981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8" descr="Image result for facts about the environment">
            <a:extLst>
              <a:ext uri="{FF2B5EF4-FFF2-40B4-BE49-F238E27FC236}">
                <a16:creationId xmlns:a16="http://schemas.microsoft.com/office/drawing/2014/main" xmlns="" id="{7502ACFE-1445-4621-8E9C-1979C82804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377291"/>
            <a:ext cx="3843130" cy="25620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2" name="Picture 10" descr="Image result for facts about the environment">
            <a:extLst>
              <a:ext uri="{FF2B5EF4-FFF2-40B4-BE49-F238E27FC236}">
                <a16:creationId xmlns:a16="http://schemas.microsoft.com/office/drawing/2014/main" xmlns="" id="{D5444C51-1C39-427E-9DA0-8AA61C9A9CF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81621" y="3347622"/>
            <a:ext cx="3510378" cy="35103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xmlns="" id="{58B5C288-CBC3-4323-A744-08742F5DE16B}"/>
              </a:ext>
            </a:extLst>
          </p:cNvPr>
          <p:cNvSpPr/>
          <p:nvPr/>
        </p:nvSpPr>
        <p:spPr>
          <a:xfrm>
            <a:off x="3822010" y="5020657"/>
            <a:ext cx="3308902" cy="1569660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en-GB" sz="2400" b="1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The very existence of the universe is the result of God's creative activity</a:t>
            </a:r>
            <a:endParaRPr lang="en-GB" sz="2400" dirty="0"/>
          </a:p>
        </p:txBody>
      </p:sp>
      <p:pic>
        <p:nvPicPr>
          <p:cNvPr id="3084" name="Picture 12" descr="Image result for polar bear">
            <a:extLst>
              <a:ext uri="{FF2B5EF4-FFF2-40B4-BE49-F238E27FC236}">
                <a16:creationId xmlns:a16="http://schemas.microsoft.com/office/drawing/2014/main" xmlns="" id="{7E526CB4-53B6-4A76-9EA4-F64D24A7184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09791" y="4752975"/>
            <a:ext cx="2095500" cy="2105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0934430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0" name="Picture 4" descr="Image result for big question powerpoint background]">
            <a:extLst>
              <a:ext uri="{FF2B5EF4-FFF2-40B4-BE49-F238E27FC236}">
                <a16:creationId xmlns:a16="http://schemas.microsoft.com/office/drawing/2014/main" xmlns="" id="{297A0837-9D49-47EF-B7D9-3170748D546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xmlns="" id="{BEF08A82-DF37-4507-A61D-D767DF0C268F}"/>
              </a:ext>
            </a:extLst>
          </p:cNvPr>
          <p:cNvSpPr/>
          <p:nvPr/>
        </p:nvSpPr>
        <p:spPr>
          <a:xfrm>
            <a:off x="808384" y="315604"/>
            <a:ext cx="10787270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8000" b="0" i="0" dirty="0">
                <a:solidFill>
                  <a:srgbClr val="252C63"/>
                </a:solidFill>
                <a:effectLst/>
                <a:latin typeface="Georgia" panose="02040502050405020303" pitchFamily="18" charset="0"/>
              </a:rPr>
              <a:t>Why should Christians care for the planet?</a:t>
            </a:r>
          </a:p>
        </p:txBody>
      </p:sp>
      <p:pic>
        <p:nvPicPr>
          <p:cNvPr id="4102" name="Picture 6" descr="Image result for world image">
            <a:extLst>
              <a:ext uri="{FF2B5EF4-FFF2-40B4-BE49-F238E27FC236}">
                <a16:creationId xmlns:a16="http://schemas.microsoft.com/office/drawing/2014/main" xmlns="" id="{B4F734D8-82B0-4B8E-AC00-7BCE01AC969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11417" y="3017053"/>
            <a:ext cx="3694043" cy="36940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1342457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4" descr="Image result for big question powerpoint background]">
            <a:extLst>
              <a:ext uri="{FF2B5EF4-FFF2-40B4-BE49-F238E27FC236}">
                <a16:creationId xmlns:a16="http://schemas.microsoft.com/office/drawing/2014/main" xmlns="" id="{5D276DDC-9312-493F-8DF9-631D8EC011C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xmlns="" id="{EF3EC12D-AD88-4FF1-ADF5-504E2BCE9B36}"/>
              </a:ext>
            </a:extLst>
          </p:cNvPr>
          <p:cNvSpPr/>
          <p:nvPr/>
        </p:nvSpPr>
        <p:spPr>
          <a:xfrm>
            <a:off x="4056727" y="3741375"/>
            <a:ext cx="720607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1. God said it was good! 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xmlns="" id="{20DC91BC-1224-4139-95AA-58110B439586}"/>
              </a:ext>
            </a:extLst>
          </p:cNvPr>
          <p:cNvSpPr/>
          <p:nvPr/>
        </p:nvSpPr>
        <p:spPr>
          <a:xfrm>
            <a:off x="4186766" y="4998231"/>
            <a:ext cx="731431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2</a:t>
            </a:r>
            <a:r>
              <a:rPr lang="en-US" sz="5400" b="1" cap="none" spc="0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. God commands us to! 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xmlns="" id="{4B5FFF57-1E2C-4CB4-A06B-C224FF2A12C9}"/>
              </a:ext>
            </a:extLst>
          </p:cNvPr>
          <p:cNvSpPr/>
          <p:nvPr/>
        </p:nvSpPr>
        <p:spPr>
          <a:xfrm>
            <a:off x="5968436" y="5895059"/>
            <a:ext cx="3382657" cy="954107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r>
              <a:rPr lang="en-GB" sz="2800" b="0" i="0" dirty="0">
                <a:solidFill>
                  <a:srgbClr val="1A171B"/>
                </a:solidFill>
                <a:effectLst/>
                <a:latin typeface="Arial" panose="020B0604020202020204" pitchFamily="34" charset="0"/>
              </a:rPr>
              <a:t>Genesis 1 verse 28 </a:t>
            </a:r>
          </a:p>
          <a:p>
            <a:r>
              <a:rPr lang="en-GB" sz="2800" dirty="0">
                <a:solidFill>
                  <a:srgbClr val="1A171B"/>
                </a:solidFill>
                <a:latin typeface="Arial" panose="020B0604020202020204" pitchFamily="34" charset="0"/>
              </a:rPr>
              <a:t>Genesis</a:t>
            </a:r>
            <a:r>
              <a:rPr lang="en-GB" sz="2800" b="0" i="0" dirty="0">
                <a:solidFill>
                  <a:srgbClr val="1A171B"/>
                </a:solidFill>
                <a:effectLst/>
                <a:latin typeface="Arial" panose="020B0604020202020204" pitchFamily="34" charset="0"/>
              </a:rPr>
              <a:t> 2 verse 15</a:t>
            </a:r>
            <a:endParaRPr lang="en-GB" sz="2800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41017939-876D-4165-A091-3D3ECB9CDFB4}"/>
              </a:ext>
            </a:extLst>
          </p:cNvPr>
          <p:cNvSpPr/>
          <p:nvPr/>
        </p:nvSpPr>
        <p:spPr>
          <a:xfrm>
            <a:off x="7525443" y="2905780"/>
            <a:ext cx="3382657" cy="523220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r>
              <a:rPr lang="en-GB" sz="2800" b="0" i="0" dirty="0">
                <a:solidFill>
                  <a:srgbClr val="1A171B"/>
                </a:solidFill>
                <a:effectLst/>
                <a:latin typeface="Arial" panose="020B0604020202020204" pitchFamily="34" charset="0"/>
              </a:rPr>
              <a:t>Genesis 1 verse 31 </a:t>
            </a:r>
          </a:p>
        </p:txBody>
      </p:sp>
      <p:pic>
        <p:nvPicPr>
          <p:cNvPr id="6150" name="Picture 6" descr="Image result for bible images">
            <a:extLst>
              <a:ext uri="{FF2B5EF4-FFF2-40B4-BE49-F238E27FC236}">
                <a16:creationId xmlns:a16="http://schemas.microsoft.com/office/drawing/2014/main" xmlns="" id="{CA7A1A68-C395-4063-BB0F-D39BA01B812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88956" y="1364812"/>
            <a:ext cx="2857500" cy="2209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xmlns="" id="{657DA46B-4E01-4DD4-8D9E-DC37C9D2DFAE}"/>
              </a:ext>
            </a:extLst>
          </p:cNvPr>
          <p:cNvSpPr/>
          <p:nvPr/>
        </p:nvSpPr>
        <p:spPr>
          <a:xfrm>
            <a:off x="808384" y="315604"/>
            <a:ext cx="10787270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4400" b="0" i="0" dirty="0">
                <a:solidFill>
                  <a:srgbClr val="252C63"/>
                </a:solidFill>
                <a:effectLst/>
                <a:latin typeface="Georgia" panose="02040502050405020303" pitchFamily="18" charset="0"/>
              </a:rPr>
              <a:t>Why should Christians care for the planet?</a:t>
            </a:r>
          </a:p>
        </p:txBody>
      </p:sp>
    </p:spTree>
    <p:extLst>
      <p:ext uri="{BB962C8B-B14F-4D97-AF65-F5344CB8AC3E}">
        <p14:creationId xmlns:p14="http://schemas.microsoft.com/office/powerpoint/2010/main" val="10276661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4" descr="Image result for big question powerpoint background]">
            <a:extLst>
              <a:ext uri="{FF2B5EF4-FFF2-40B4-BE49-F238E27FC236}">
                <a16:creationId xmlns:a16="http://schemas.microsoft.com/office/drawing/2014/main" xmlns="" id="{9FC48A1E-FE7F-4287-B774-AFEC9C2E652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xmlns="" id="{2606F694-2191-4CBC-AFC4-63C679DDA7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32183" y="318052"/>
            <a:ext cx="10515600" cy="1730445"/>
          </a:xfrm>
          <a:noFill/>
        </p:spPr>
        <p:txBody>
          <a:bodyPr>
            <a:normAutofit fontScale="90000"/>
          </a:bodyPr>
          <a:lstStyle/>
          <a:p>
            <a:r>
              <a:rPr lang="en-GB" b="1" dirty="0"/>
              <a:t/>
            </a:r>
            <a:br>
              <a:rPr lang="en-GB" b="1" dirty="0"/>
            </a:br>
            <a:r>
              <a:rPr lang="en-GB" b="1" dirty="0"/>
              <a:t>Over to you….how could you inspire others to help? </a:t>
            </a:r>
            <a:br>
              <a:rPr lang="en-GB" b="1" dirty="0"/>
            </a:br>
            <a:endParaRPr lang="en-GB" b="1" dirty="0"/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xmlns="" id="{D7F0EAC4-6239-4721-A7B4-9A3F1EDE0278}"/>
              </a:ext>
            </a:extLst>
          </p:cNvPr>
          <p:cNvSpPr txBox="1">
            <a:spLocks/>
          </p:cNvSpPr>
          <p:nvPr/>
        </p:nvSpPr>
        <p:spPr>
          <a:xfrm>
            <a:off x="3836503" y="2305878"/>
            <a:ext cx="7656444" cy="173044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 fontScale="90000"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dirty="0"/>
              <a:t/>
            </a:r>
            <a:br>
              <a:rPr lang="en-GB" dirty="0"/>
            </a:br>
            <a:r>
              <a:rPr lang="en-GB" b="1" dirty="0"/>
              <a:t>How could you present your ideas? </a:t>
            </a:r>
            <a:br>
              <a:rPr lang="en-GB" b="1" dirty="0"/>
            </a:br>
            <a:endParaRPr lang="en-GB" b="1" dirty="0"/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xmlns="" id="{1171A590-1774-4C7F-BBC2-16F5F2B3B849}"/>
              </a:ext>
            </a:extLst>
          </p:cNvPr>
          <p:cNvSpPr txBox="1">
            <a:spLocks/>
          </p:cNvSpPr>
          <p:nvPr/>
        </p:nvSpPr>
        <p:spPr>
          <a:xfrm>
            <a:off x="4081669" y="4518992"/>
            <a:ext cx="7166113" cy="173044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b="1" dirty="0"/>
              <a:t>What are your aiming to do? </a:t>
            </a:r>
            <a:r>
              <a:rPr lang="en-GB" dirty="0"/>
              <a:t/>
            </a:r>
            <a:br>
              <a:rPr lang="en-GB" dirty="0"/>
            </a:b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581110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2606F694-2191-4CBC-AFC4-63C679DDA7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32183" y="722934"/>
            <a:ext cx="10515600" cy="1325563"/>
          </a:xfrm>
        </p:spPr>
        <p:txBody>
          <a:bodyPr>
            <a:normAutofit/>
          </a:bodyPr>
          <a:lstStyle/>
          <a:p>
            <a:r>
              <a:rPr lang="en-GB" dirty="0"/>
              <a:t>Over to you….one thing you will do to help</a:t>
            </a:r>
            <a:br>
              <a:rPr lang="en-GB" dirty="0"/>
            </a:br>
            <a:endParaRPr lang="en-GB" dirty="0"/>
          </a:p>
        </p:txBody>
      </p:sp>
      <p:pic>
        <p:nvPicPr>
          <p:cNvPr id="7170" name="Picture 2" descr="Image result for light bulb template">
            <a:extLst>
              <a:ext uri="{FF2B5EF4-FFF2-40B4-BE49-F238E27FC236}">
                <a16:creationId xmlns:a16="http://schemas.microsoft.com/office/drawing/2014/main" xmlns="" id="{8F68AD66-00F1-4F66-9C48-BF5D5045DDB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81669" y="1750426"/>
            <a:ext cx="3114262" cy="47280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1987762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Image result for looking after environment art">
            <a:extLst>
              <a:ext uri="{FF2B5EF4-FFF2-40B4-BE49-F238E27FC236}">
                <a16:creationId xmlns:a16="http://schemas.microsoft.com/office/drawing/2014/main" xmlns="" id="{EA0CD805-B2B8-4A24-BD33-54059771D7F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5760279" cy="43202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6" name="Picture 4" descr="Image result for looking after environment">
            <a:extLst>
              <a:ext uri="{FF2B5EF4-FFF2-40B4-BE49-F238E27FC236}">
                <a16:creationId xmlns:a16="http://schemas.microsoft.com/office/drawing/2014/main" xmlns="" id="{416ACC26-36C3-4A1E-84A9-A6BB495C858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57495" y="4763"/>
            <a:ext cx="3034505" cy="26721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AutoShape 6" descr="Image result for looking after environment poem">
            <a:extLst>
              <a:ext uri="{FF2B5EF4-FFF2-40B4-BE49-F238E27FC236}">
                <a16:creationId xmlns:a16="http://schemas.microsoft.com/office/drawing/2014/main" xmlns="" id="{E4363FC4-2B62-426B-97B3-21124F5ADC80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3599" y="3276599"/>
            <a:ext cx="2408583" cy="24085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" name="AutoShape 8" descr="Image result for looking after environment poem">
            <a:extLst>
              <a:ext uri="{FF2B5EF4-FFF2-40B4-BE49-F238E27FC236}">
                <a16:creationId xmlns:a16="http://schemas.microsoft.com/office/drawing/2014/main" xmlns="" id="{F4DB4ECA-09FA-414E-9399-D2F730B682ED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E695A4D8-2329-4C58-981B-EC61469DA02D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2718" t="17085" r="29674" b="27718"/>
          <a:stretch/>
        </p:blipFill>
        <p:spPr>
          <a:xfrm>
            <a:off x="5645426" y="2882349"/>
            <a:ext cx="4585253" cy="37834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430511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43</TotalTime>
  <Words>108</Words>
  <Application>Microsoft Office PowerPoint</Application>
  <PresentationFormat>Custom</PresentationFormat>
  <Paragraphs>16</Paragraphs>
  <Slides>12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3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 Over to you….how could you inspire others to help?  </vt:lpstr>
      <vt:lpstr>Over to you….one thing you will do to help 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jonathan cooper</dc:creator>
  <cp:lastModifiedBy>SPPS</cp:lastModifiedBy>
  <cp:revision>8</cp:revision>
  <cp:lastPrinted>2019-05-08T07:46:57Z</cp:lastPrinted>
  <dcterms:created xsi:type="dcterms:W3CDTF">2019-03-07T20:50:41Z</dcterms:created>
  <dcterms:modified xsi:type="dcterms:W3CDTF">2019-05-08T07:46:58Z</dcterms:modified>
</cp:coreProperties>
</file>