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85" autoAdjust="0"/>
    <p:restoredTop sz="94660"/>
  </p:normalViewPr>
  <p:slideViewPr>
    <p:cSldViewPr>
      <p:cViewPr varScale="1">
        <p:scale>
          <a:sx n="69" d="100"/>
          <a:sy n="69" d="100"/>
        </p:scale>
        <p:origin x="696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F2AE3-E2CA-4A31-AA74-A6818517386C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3AD07-0EE8-4724-B602-AD71B485E7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6064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F2AE3-E2CA-4A31-AA74-A6818517386C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3AD07-0EE8-4724-B602-AD71B485E7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4495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F2AE3-E2CA-4A31-AA74-A6818517386C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3AD07-0EE8-4724-B602-AD71B485E7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73153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F2AE3-E2CA-4A31-AA74-A6818517386C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3AD07-0EE8-4724-B602-AD71B485E7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5286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F2AE3-E2CA-4A31-AA74-A6818517386C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3AD07-0EE8-4724-B602-AD71B485E7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80492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F2AE3-E2CA-4A31-AA74-A6818517386C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3AD07-0EE8-4724-B602-AD71B485E7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12168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F2AE3-E2CA-4A31-AA74-A6818517386C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3AD07-0EE8-4724-B602-AD71B485E7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85415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F2AE3-E2CA-4A31-AA74-A6818517386C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3AD07-0EE8-4724-B602-AD71B485E7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4581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F2AE3-E2CA-4A31-AA74-A6818517386C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3AD07-0EE8-4724-B602-AD71B485E7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52063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F2AE3-E2CA-4A31-AA74-A6818517386C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3AD07-0EE8-4724-B602-AD71B485E7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0320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F2AE3-E2CA-4A31-AA74-A6818517386C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33AD07-0EE8-4724-B602-AD71B485E7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96031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2F2AE3-E2CA-4A31-AA74-A6818517386C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33AD07-0EE8-4724-B602-AD71B485E7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48465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Jesus and the children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79970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76672"/>
            <a:ext cx="8207735" cy="4536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883735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88640"/>
            <a:ext cx="7560840" cy="6290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809430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04664"/>
            <a:ext cx="6032543" cy="6336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480800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513" y="347663"/>
            <a:ext cx="7800975" cy="616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002534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24744"/>
            <a:ext cx="7631931" cy="3744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233793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 result for jesus and the childr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978" y="332656"/>
            <a:ext cx="7313956" cy="5688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28706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4</Words>
  <Application>Microsoft Office PowerPoint</Application>
  <PresentationFormat>On-screen Show (4:3)</PresentationFormat>
  <Paragraphs>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Jesus and the children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St Philip's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Jesus and the children</dc:title>
  <dc:creator>home</dc:creator>
  <cp:lastModifiedBy>teacher</cp:lastModifiedBy>
  <cp:revision>2</cp:revision>
  <dcterms:created xsi:type="dcterms:W3CDTF">2018-06-07T06:04:13Z</dcterms:created>
  <dcterms:modified xsi:type="dcterms:W3CDTF">2020-06-01T07:49:36Z</dcterms:modified>
</cp:coreProperties>
</file>