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866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52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9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63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250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6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12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29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466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27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299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822CA-884E-4FEB-BF11-A0997BC652FE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13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3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6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43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8" y="0"/>
            <a:ext cx="89757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9884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13"/>
            <a:ext cx="9144000" cy="673258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B4DAB57-40E6-4BDF-AC09-36C012D8953B}"/>
              </a:ext>
            </a:extLst>
          </p:cNvPr>
          <p:cNvCxnSpPr>
            <a:cxnSpLocks/>
          </p:cNvCxnSpPr>
          <p:nvPr/>
        </p:nvCxnSpPr>
        <p:spPr>
          <a:xfrm flipV="1">
            <a:off x="5220072" y="2708920"/>
            <a:ext cx="1296144" cy="72008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52A5BD6-76DB-4711-A00C-F75DF1B6EBE0}"/>
              </a:ext>
            </a:extLst>
          </p:cNvPr>
          <p:cNvCxnSpPr>
            <a:cxnSpLocks/>
          </p:cNvCxnSpPr>
          <p:nvPr/>
        </p:nvCxnSpPr>
        <p:spPr>
          <a:xfrm>
            <a:off x="6732240" y="2708920"/>
            <a:ext cx="720080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CE66AEA-E718-4E45-B240-E4FD0BE6D979}"/>
              </a:ext>
            </a:extLst>
          </p:cNvPr>
          <p:cNvCxnSpPr>
            <a:cxnSpLocks/>
          </p:cNvCxnSpPr>
          <p:nvPr/>
        </p:nvCxnSpPr>
        <p:spPr>
          <a:xfrm flipV="1">
            <a:off x="5252629" y="2204864"/>
            <a:ext cx="1296144" cy="72008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98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863"/>
            <a:ext cx="9144000" cy="57562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5A88E16-5E4A-4ED8-8542-E6610B7D9425}"/>
              </a:ext>
            </a:extLst>
          </p:cNvPr>
          <p:cNvCxnSpPr>
            <a:cxnSpLocks/>
          </p:cNvCxnSpPr>
          <p:nvPr/>
        </p:nvCxnSpPr>
        <p:spPr>
          <a:xfrm>
            <a:off x="2627784" y="1484784"/>
            <a:ext cx="1512168" cy="144016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FA91C0C-D230-44D4-B21E-9501F6676D4B}"/>
              </a:ext>
            </a:extLst>
          </p:cNvPr>
          <p:cNvCxnSpPr>
            <a:cxnSpLocks/>
          </p:cNvCxnSpPr>
          <p:nvPr/>
        </p:nvCxnSpPr>
        <p:spPr>
          <a:xfrm>
            <a:off x="395536" y="1700808"/>
            <a:ext cx="28803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DB978EF-1891-43AA-B8C7-D5BBAF13B9D6}"/>
              </a:ext>
            </a:extLst>
          </p:cNvPr>
          <p:cNvCxnSpPr>
            <a:cxnSpLocks/>
          </p:cNvCxnSpPr>
          <p:nvPr/>
        </p:nvCxnSpPr>
        <p:spPr>
          <a:xfrm>
            <a:off x="827584" y="1716338"/>
            <a:ext cx="2232248" cy="56478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1881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538"/>
            <a:ext cx="9144000" cy="663733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AC1C415-BA43-4115-A616-B6835B89C9DE}"/>
              </a:ext>
            </a:extLst>
          </p:cNvPr>
          <p:cNvCxnSpPr>
            <a:cxnSpLocks/>
          </p:cNvCxnSpPr>
          <p:nvPr/>
        </p:nvCxnSpPr>
        <p:spPr>
          <a:xfrm flipV="1">
            <a:off x="611560" y="620688"/>
            <a:ext cx="864096" cy="72008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3344B31-9173-4B5F-B028-513E8485D60C}"/>
              </a:ext>
            </a:extLst>
          </p:cNvPr>
          <p:cNvCxnSpPr>
            <a:cxnSpLocks/>
          </p:cNvCxnSpPr>
          <p:nvPr/>
        </p:nvCxnSpPr>
        <p:spPr>
          <a:xfrm>
            <a:off x="5364088" y="5949280"/>
            <a:ext cx="864096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D736FB9-7654-43A0-86F4-A12D90A218B5}"/>
              </a:ext>
            </a:extLst>
          </p:cNvPr>
          <p:cNvCxnSpPr>
            <a:cxnSpLocks/>
          </p:cNvCxnSpPr>
          <p:nvPr/>
        </p:nvCxnSpPr>
        <p:spPr>
          <a:xfrm>
            <a:off x="7380312" y="5301208"/>
            <a:ext cx="1080120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788DF75-D864-488C-973B-24A8C68D2505}"/>
              </a:ext>
            </a:extLst>
          </p:cNvPr>
          <p:cNvCxnSpPr>
            <a:cxnSpLocks/>
          </p:cNvCxnSpPr>
          <p:nvPr/>
        </p:nvCxnSpPr>
        <p:spPr>
          <a:xfrm>
            <a:off x="5218086" y="5661248"/>
            <a:ext cx="28803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5434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463"/>
            <a:ext cx="9144000" cy="656748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B91F624-2992-4E95-AE26-C36A1B3FB80B}"/>
              </a:ext>
            </a:extLst>
          </p:cNvPr>
          <p:cNvCxnSpPr>
            <a:cxnSpLocks/>
          </p:cNvCxnSpPr>
          <p:nvPr/>
        </p:nvCxnSpPr>
        <p:spPr>
          <a:xfrm>
            <a:off x="683568" y="4725144"/>
            <a:ext cx="1512168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A8EE278-81CE-4D9F-AC26-A4FCF4A070B0}"/>
              </a:ext>
            </a:extLst>
          </p:cNvPr>
          <p:cNvCxnSpPr>
            <a:cxnSpLocks/>
          </p:cNvCxnSpPr>
          <p:nvPr/>
        </p:nvCxnSpPr>
        <p:spPr>
          <a:xfrm>
            <a:off x="971600" y="5013176"/>
            <a:ext cx="1224136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1286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13" y="0"/>
            <a:ext cx="8586787" cy="6858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C9EA43-B3D8-49D1-8151-10A1F1535C71}"/>
              </a:ext>
            </a:extLst>
          </p:cNvPr>
          <p:cNvCxnSpPr>
            <a:cxnSpLocks/>
          </p:cNvCxnSpPr>
          <p:nvPr/>
        </p:nvCxnSpPr>
        <p:spPr>
          <a:xfrm>
            <a:off x="2771800" y="692696"/>
            <a:ext cx="1224136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4CB232C-34AB-4EE6-874B-8A98C53083EB}"/>
              </a:ext>
            </a:extLst>
          </p:cNvPr>
          <p:cNvCxnSpPr>
            <a:cxnSpLocks/>
          </p:cNvCxnSpPr>
          <p:nvPr/>
        </p:nvCxnSpPr>
        <p:spPr>
          <a:xfrm>
            <a:off x="3841056" y="1196752"/>
            <a:ext cx="28803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B50F9CC-3F21-4EC0-9C72-C83E5E3B5FDA}"/>
              </a:ext>
            </a:extLst>
          </p:cNvPr>
          <p:cNvCxnSpPr>
            <a:cxnSpLocks/>
          </p:cNvCxnSpPr>
          <p:nvPr/>
        </p:nvCxnSpPr>
        <p:spPr>
          <a:xfrm>
            <a:off x="683568" y="1412776"/>
            <a:ext cx="576064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57FE777-CAEF-42A8-B8BA-009651035926}"/>
              </a:ext>
            </a:extLst>
          </p:cNvPr>
          <p:cNvCxnSpPr>
            <a:cxnSpLocks/>
          </p:cNvCxnSpPr>
          <p:nvPr/>
        </p:nvCxnSpPr>
        <p:spPr>
          <a:xfrm flipV="1">
            <a:off x="5724128" y="1340768"/>
            <a:ext cx="2232248" cy="72008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75073E-63AD-4815-B54C-9991394F1C90}"/>
              </a:ext>
            </a:extLst>
          </p:cNvPr>
          <p:cNvCxnSpPr>
            <a:cxnSpLocks/>
          </p:cNvCxnSpPr>
          <p:nvPr/>
        </p:nvCxnSpPr>
        <p:spPr>
          <a:xfrm flipV="1">
            <a:off x="4932040" y="1412776"/>
            <a:ext cx="648072" cy="72008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892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8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32"/>
          <a:stretch/>
        </p:blipFill>
        <p:spPr>
          <a:xfrm>
            <a:off x="160339" y="0"/>
            <a:ext cx="4267646" cy="6858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9E217FD-B9EE-4D8B-8760-F45F56748D1F}"/>
              </a:ext>
            </a:extLst>
          </p:cNvPr>
          <p:cNvCxnSpPr>
            <a:cxnSpLocks/>
          </p:cNvCxnSpPr>
          <p:nvPr/>
        </p:nvCxnSpPr>
        <p:spPr>
          <a:xfrm>
            <a:off x="2339752" y="476672"/>
            <a:ext cx="1152128" cy="72008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0994C5D-8054-447D-A043-70BEBA15DA65}"/>
              </a:ext>
            </a:extLst>
          </p:cNvPr>
          <p:cNvCxnSpPr>
            <a:cxnSpLocks/>
          </p:cNvCxnSpPr>
          <p:nvPr/>
        </p:nvCxnSpPr>
        <p:spPr>
          <a:xfrm>
            <a:off x="827584" y="692696"/>
            <a:ext cx="28803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DB5D341-3A48-48A3-B727-38501088AC6F}"/>
              </a:ext>
            </a:extLst>
          </p:cNvPr>
          <p:cNvCxnSpPr>
            <a:cxnSpLocks/>
          </p:cNvCxnSpPr>
          <p:nvPr/>
        </p:nvCxnSpPr>
        <p:spPr>
          <a:xfrm>
            <a:off x="2915816" y="1052736"/>
            <a:ext cx="1080120" cy="144016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A731021-C7E0-4AE6-9ADF-C82433D586C1}"/>
              </a:ext>
            </a:extLst>
          </p:cNvPr>
          <p:cNvCxnSpPr>
            <a:cxnSpLocks/>
          </p:cNvCxnSpPr>
          <p:nvPr/>
        </p:nvCxnSpPr>
        <p:spPr>
          <a:xfrm>
            <a:off x="3894322" y="836712"/>
            <a:ext cx="28803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6DC4702-8F5C-4F70-8DC8-FB870A5B4EFD}"/>
              </a:ext>
            </a:extLst>
          </p:cNvPr>
          <p:cNvCxnSpPr>
            <a:cxnSpLocks/>
          </p:cNvCxnSpPr>
          <p:nvPr/>
        </p:nvCxnSpPr>
        <p:spPr>
          <a:xfrm>
            <a:off x="683568" y="908720"/>
            <a:ext cx="504056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1B76DB4-BFC5-44FC-A28B-1F82708570FD}"/>
              </a:ext>
            </a:extLst>
          </p:cNvPr>
          <p:cNvCxnSpPr>
            <a:cxnSpLocks/>
          </p:cNvCxnSpPr>
          <p:nvPr/>
        </p:nvCxnSpPr>
        <p:spPr>
          <a:xfrm>
            <a:off x="1259632" y="913893"/>
            <a:ext cx="64807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6E53F4D-2B3F-4FE9-AF60-701F0391ABF8}"/>
              </a:ext>
            </a:extLst>
          </p:cNvPr>
          <p:cNvCxnSpPr>
            <a:cxnSpLocks/>
          </p:cNvCxnSpPr>
          <p:nvPr/>
        </p:nvCxnSpPr>
        <p:spPr>
          <a:xfrm>
            <a:off x="3275856" y="5373216"/>
            <a:ext cx="28803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175EAA9-7DEC-4440-9C7D-E729DC91BEC9}"/>
              </a:ext>
            </a:extLst>
          </p:cNvPr>
          <p:cNvCxnSpPr>
            <a:cxnSpLocks/>
          </p:cNvCxnSpPr>
          <p:nvPr/>
        </p:nvCxnSpPr>
        <p:spPr>
          <a:xfrm>
            <a:off x="323528" y="5517232"/>
            <a:ext cx="28803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71CC5E1-422E-4CFD-AA59-164311A4658A}"/>
              </a:ext>
            </a:extLst>
          </p:cNvPr>
          <p:cNvCxnSpPr>
            <a:cxnSpLocks/>
          </p:cNvCxnSpPr>
          <p:nvPr/>
        </p:nvCxnSpPr>
        <p:spPr>
          <a:xfrm>
            <a:off x="827584" y="5877272"/>
            <a:ext cx="2232248" cy="72008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A82BD4A-24AC-4A3A-80FF-944B7F7E02CD}"/>
              </a:ext>
            </a:extLst>
          </p:cNvPr>
          <p:cNvCxnSpPr>
            <a:cxnSpLocks/>
          </p:cNvCxnSpPr>
          <p:nvPr/>
        </p:nvCxnSpPr>
        <p:spPr>
          <a:xfrm>
            <a:off x="2483768" y="5661248"/>
            <a:ext cx="792088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0816BF6-CB93-402E-A884-5A18D68F8171}"/>
              </a:ext>
            </a:extLst>
          </p:cNvPr>
          <p:cNvCxnSpPr>
            <a:cxnSpLocks/>
          </p:cNvCxnSpPr>
          <p:nvPr/>
        </p:nvCxnSpPr>
        <p:spPr>
          <a:xfrm>
            <a:off x="323528" y="5855812"/>
            <a:ext cx="28803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930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Joe Price</dc:creator>
  <cp:lastModifiedBy>Lucy Byrne</cp:lastModifiedBy>
  <cp:revision>3</cp:revision>
  <dcterms:created xsi:type="dcterms:W3CDTF">2016-07-03T18:41:49Z</dcterms:created>
  <dcterms:modified xsi:type="dcterms:W3CDTF">2020-04-22T15:35:27Z</dcterms:modified>
</cp:coreProperties>
</file>