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4"/>
  </p:handoutMasterIdLst>
  <p:sldIdLst>
    <p:sldId id="288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Sassoon Infant Rg" panose="02000503030000020003" charset="0"/>
      <p:regular r:id="rId29"/>
      <p:bold r:id="rId30"/>
    </p:embeddedFont>
    <p:embeddedFont>
      <p:font typeface="Tuffy" panose="020B0603060100000000" charset="0"/>
      <p:regular r:id="rId31"/>
      <p:bold r:id="rId32"/>
      <p:italic r:id="rId33"/>
      <p:boldItalic r:id="rId34"/>
    </p:embeddedFont>
    <p:embeddedFont>
      <p:font typeface="Twinkl" panose="020B0604020202020204" charset="0"/>
      <p:regular r:id="rId35"/>
      <p:bold r:id="rId36"/>
    </p:embeddedFont>
    <p:embeddedFont>
      <p:font typeface="Twinkl SemiBold" charset="0"/>
      <p:bold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70B0"/>
    <a:srgbClr val="FCB21C"/>
    <a:srgbClr val="B6D7E9"/>
    <a:srgbClr val="A21770"/>
    <a:srgbClr val="FEFBDA"/>
    <a:srgbClr val="3399FF"/>
    <a:srgbClr val="DB5183"/>
    <a:srgbClr val="FF7E00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4.mp3"/><Relationship Id="rId7" Type="http://schemas.openxmlformats.org/officeDocument/2006/relationships/image" Target="../media/image4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p3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6.mp3"/><Relationship Id="rId7" Type="http://schemas.openxmlformats.org/officeDocument/2006/relationships/image" Target="../media/image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9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p3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8.mp3"/><Relationship Id="rId7" Type="http://schemas.openxmlformats.org/officeDocument/2006/relationships/image" Target="../media/image4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p3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0.mp3"/><Relationship Id="rId7" Type="http://schemas.openxmlformats.org/officeDocument/2006/relationships/image" Target="../media/image11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0.mp3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2.mp3"/><Relationship Id="rId7" Type="http://schemas.openxmlformats.org/officeDocument/2006/relationships/image" Target="../media/image12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2.mp3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4.mp3"/><Relationship Id="rId7" Type="http://schemas.openxmlformats.org/officeDocument/2006/relationships/image" Target="../media/image13.pn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4.mp3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6.mp3"/><Relationship Id="rId7" Type="http://schemas.openxmlformats.org/officeDocument/2006/relationships/image" Target="../media/image14.png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6.mp3"/><Relationship Id="rId9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8.mp3"/><Relationship Id="rId7" Type="http://schemas.openxmlformats.org/officeDocument/2006/relationships/image" Target="../media/image15.pn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8.mp3"/><Relationship Id="rId9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9.mp3"/><Relationship Id="rId7" Type="http://schemas.openxmlformats.org/officeDocument/2006/relationships/image" Target="../media/image16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9.mp3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568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99511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To say/write at what time I do things during the day.</a:t>
            </a:r>
            <a:endParaRPr lang="en-GB" dirty="0"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start a sentence using a time connective, stating at what time something happens.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 </a:t>
            </a:r>
          </a:p>
          <a:p>
            <a:r>
              <a:rPr lang="en-GB" dirty="0">
                <a:latin typeface="Twinkl" pitchFamily="2" charset="0"/>
              </a:rPr>
              <a:t>I can write a whole sentence choosing from a list of simple sentences.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08946" y="5319335"/>
            <a:ext cx="1617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sept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19888" y="5319335"/>
            <a:ext cx="1314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586722" y="2312977"/>
            <a:ext cx="2188657" cy="2184722"/>
            <a:chOff x="1586722" y="3075377"/>
            <a:chExt cx="2188657" cy="218472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3075377"/>
              <a:ext cx="2188657" cy="2184722"/>
            </a:xfrm>
            <a:prstGeom prst="rect">
              <a:avLst/>
            </a:prstGeom>
          </p:spPr>
        </p:pic>
        <p:cxnSp>
          <p:nvCxnSpPr>
            <p:cNvPr id="9" name="Straight Arrow Connector 8"/>
            <p:cNvCxnSpPr/>
            <p:nvPr/>
          </p:nvCxnSpPr>
          <p:spPr>
            <a:xfrm flipV="1">
              <a:off x="2681050" y="3563279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2406412" y="4162494"/>
              <a:ext cx="279401" cy="47761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/>
            <p:cNvSpPr/>
            <p:nvPr/>
          </p:nvSpPr>
          <p:spPr>
            <a:xfrm>
              <a:off x="2615832" y="4102520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488" y="2370617"/>
            <a:ext cx="3344275" cy="214994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sept heure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956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le lev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423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A sept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7512" y="1044000"/>
            <a:ext cx="609600" cy="609600"/>
          </a:xfrm>
          <a:prstGeom prst="rect">
            <a:avLst/>
          </a:prstGeom>
        </p:spPr>
      </p:pic>
      <p:pic>
        <p:nvPicPr>
          <p:cNvPr id="33" name="je me lev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7512" y="17765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5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08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455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08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51221" y="5312222"/>
            <a:ext cx="262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sept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demie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11846" y="5312222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mange mon petit déjeuner.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488" y="2092929"/>
            <a:ext cx="3100670" cy="2531955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1586722" y="2317653"/>
            <a:ext cx="2188657" cy="2184722"/>
            <a:chOff x="1586722" y="2641922"/>
            <a:chExt cx="2188657" cy="218472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20" name="Straight Arrow Connector 19"/>
            <p:cNvCxnSpPr/>
            <p:nvPr/>
          </p:nvCxnSpPr>
          <p:spPr>
            <a:xfrm>
              <a:off x="2681049" y="3742127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>
              <a:off x="2286000" y="3709317"/>
              <a:ext cx="399814" cy="4031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sept heures et demi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262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etit dejeuner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549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A sept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99675" y="1271846"/>
            <a:ext cx="609600" cy="609600"/>
          </a:xfrm>
          <a:prstGeom prst="rect">
            <a:avLst/>
          </a:prstGeom>
        </p:spPr>
      </p:pic>
      <p:pic>
        <p:nvPicPr>
          <p:cNvPr id="33" name="je mange mon petit dejeun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99675" y="20164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2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6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89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76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89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68970" y="5319335"/>
            <a:ext cx="262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huit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me brosse les dents.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058" y="2137433"/>
            <a:ext cx="3255067" cy="2737792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1586722" y="2319494"/>
            <a:ext cx="2188657" cy="2184722"/>
            <a:chOff x="1586722" y="2641922"/>
            <a:chExt cx="2188657" cy="218472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20" name="Straight Arrow Connector 19"/>
            <p:cNvCxnSpPr/>
            <p:nvPr/>
          </p:nvCxnSpPr>
          <p:spPr>
            <a:xfrm flipV="1">
              <a:off x="2681049" y="3075377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>
              <a:off x="2260600" y="3709317"/>
              <a:ext cx="425214" cy="31023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huit heure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75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brosse les dent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549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 huit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15270" y="1300223"/>
            <a:ext cx="609600" cy="609600"/>
          </a:xfrm>
          <a:prstGeom prst="rect">
            <a:avLst/>
          </a:prstGeom>
        </p:spPr>
      </p:pic>
      <p:pic>
        <p:nvPicPr>
          <p:cNvPr id="27" name="je me brosse les dent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15270" y="21474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90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3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24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3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324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68970" y="5319335"/>
            <a:ext cx="262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neuf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vais à l'école.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225" y="2069387"/>
            <a:ext cx="1514252" cy="2864218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586722" y="2319786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075377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H="1">
              <a:off x="2178050" y="3709317"/>
              <a:ext cx="507764" cy="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neuf heure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75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a lecol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855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 neuf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80304" y="1424369"/>
            <a:ext cx="609600" cy="609600"/>
          </a:xfrm>
          <a:prstGeom prst="rect">
            <a:avLst/>
          </a:prstGeom>
        </p:spPr>
      </p:pic>
      <p:pic>
        <p:nvPicPr>
          <p:cNvPr id="11" name="je vais a lecol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56971" y="21651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1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9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3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66186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douze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demie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mange mon déjeuner.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4769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>
              <a:off x="2681049" y="3709315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V="1">
              <a:off x="2671493" y="3225927"/>
              <a:ext cx="205509" cy="50835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038" y="2160747"/>
            <a:ext cx="2721677" cy="2649376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douze et demi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508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mon dejeuner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140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 douze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18258" y="1512808"/>
            <a:ext cx="609600" cy="609600"/>
          </a:xfrm>
          <a:prstGeom prst="rect">
            <a:avLst/>
          </a:prstGeom>
        </p:spPr>
      </p:pic>
      <p:pic>
        <p:nvPicPr>
          <p:cNvPr id="12" name="je mange mon dejeun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11448" y="22412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7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2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42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22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42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3283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trois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demie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rentre chez moi.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3489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>
              <a:off x="2681049" y="3709315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671493" y="3734285"/>
              <a:ext cx="538312" cy="11809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890" y="2004671"/>
            <a:ext cx="2011467" cy="2993650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trois heures et demi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508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chez moi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82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 trois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22430" y="1171200"/>
            <a:ext cx="609600" cy="609600"/>
          </a:xfrm>
          <a:prstGeom prst="rect">
            <a:avLst/>
          </a:prstGeom>
        </p:spPr>
      </p:pic>
      <p:pic>
        <p:nvPicPr>
          <p:cNvPr id="8" name="je rentre chez mo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00157" y="19098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1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40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3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40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598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quatre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regarde la télévision.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3489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100342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695309" y="3717617"/>
              <a:ext cx="433797" cy="26926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924" y="2563208"/>
            <a:ext cx="2819400" cy="2048107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quatre heure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015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la televisio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642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A quatre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8729" y="1476000"/>
            <a:ext cx="609600" cy="609600"/>
          </a:xfrm>
          <a:prstGeom prst="rect">
            <a:avLst/>
          </a:prstGeom>
        </p:spPr>
      </p:pic>
      <p:pic>
        <p:nvPicPr>
          <p:cNvPr id="29" name="je regarde la televisio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8729" y="22584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0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6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03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16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03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598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cinq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mange mon dîner.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0704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100342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695309" y="3717617"/>
              <a:ext cx="254266" cy="41689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029" y="2530123"/>
            <a:ext cx="3200400" cy="2114275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cinq heure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74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mon diner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322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 cinq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49752" y="1605023"/>
            <a:ext cx="609600" cy="609600"/>
          </a:xfrm>
          <a:prstGeom prst="rect">
            <a:avLst/>
          </a:prstGeom>
        </p:spPr>
      </p:pic>
      <p:pic>
        <p:nvPicPr>
          <p:cNvPr id="8" name="je mange mon din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49752" y="23948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082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6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6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598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six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demie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fais mes devoirs.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0704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100342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679963" y="3717617"/>
              <a:ext cx="2173" cy="52157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199" y="2229679"/>
            <a:ext cx="3302021" cy="2438010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six heures et demi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350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mes devoir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646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 six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95109" y="1332755"/>
            <a:ext cx="609600" cy="609600"/>
          </a:xfrm>
          <a:prstGeom prst="rect">
            <a:avLst/>
          </a:prstGeom>
        </p:spPr>
      </p:pic>
      <p:pic>
        <p:nvPicPr>
          <p:cNvPr id="9" name="je fais mes devoir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10534" y="20634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0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0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84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40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84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598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neuf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 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5381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100342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H="1" flipV="1">
              <a:off x="2145506" y="3716739"/>
              <a:ext cx="534457" cy="8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706" y="2546008"/>
            <a:ext cx="3219522" cy="1919370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neuf heure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387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me couch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154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 neuf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8729" y="1435944"/>
            <a:ext cx="609600" cy="609600"/>
          </a:xfrm>
          <a:prstGeom prst="rect">
            <a:avLst/>
          </a:prstGeom>
        </p:spPr>
      </p:pic>
      <p:pic>
        <p:nvPicPr>
          <p:cNvPr id="10" name="je me couch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8729" y="22412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2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5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63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95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63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874020" y="5319335"/>
            <a:ext cx="1903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...je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91016" y="5319335"/>
            <a:ext cx="2335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...je rentre chez moi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65453" y="5319335"/>
            <a:ext cx="2838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...je regarde la télévision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16" y="2563208"/>
            <a:ext cx="2819400" cy="2048107"/>
          </a:xfrm>
          <a:prstGeom prst="rect">
            <a:avLst/>
          </a:prstGeom>
        </p:spPr>
      </p:pic>
      <p:pic>
        <p:nvPicPr>
          <p:cNvPr id="23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televisi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68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e regarde la televis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68729" y="13002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89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0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3393858" y="5319335"/>
            <a:ext cx="25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mange mon repas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7753" y="5319335"/>
            <a:ext cx="220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vais à l'école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0355" y="5319335"/>
            <a:ext cx="2345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…</a:t>
            </a:r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rentre chez moi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266" y="2051358"/>
            <a:ext cx="2011467" cy="2993650"/>
          </a:xfrm>
          <a:prstGeom prst="rect">
            <a:avLst/>
          </a:prstGeom>
        </p:spPr>
      </p:pic>
      <p:pic>
        <p:nvPicPr>
          <p:cNvPr id="1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hez moi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05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e rentre chez mo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80304" y="13002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05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4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319335"/>
            <a:ext cx="25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mange mon repas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11599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60799" y="5319335"/>
            <a:ext cx="2393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vais à l'école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249" y="2159195"/>
            <a:ext cx="1514252" cy="2864218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ecol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41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e vais a leco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219200" y="14127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4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3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6172200" y="5319335"/>
            <a:ext cx="2139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…je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650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60122" y="5319335"/>
            <a:ext cx="25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mange mon dîner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2530123"/>
            <a:ext cx="3200400" cy="2114275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iner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18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e mange mon din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57154" y="1171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55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6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6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3523259" y="5319335"/>
            <a:ext cx="2590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rentre chez moi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650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27505" y="5319335"/>
            <a:ext cx="1760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...je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74" y="2811360"/>
            <a:ext cx="3219522" cy="1919370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uch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900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e me couch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91879" y="16050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76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6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6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5691558" y="5319335"/>
            <a:ext cx="2590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...je rentre chez moi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468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5945" y="5319335"/>
            <a:ext cx="1760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...je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862" y="2603648"/>
            <a:ext cx="3344275" cy="2149944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ev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559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ndividual Wo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3" name="je me lev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49752" y="1171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7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672298" y="5319335"/>
            <a:ext cx="1720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...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71109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90413" y="5319335"/>
            <a:ext cx="3356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…</a:t>
            </a:r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mange mon petit déjeuner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900" y="2321284"/>
            <a:ext cx="3100670" cy="2531955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etit dejeuner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77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e mange mon petit dejeun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38177" y="19098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7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8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5586605" y="5319335"/>
            <a:ext cx="2684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regarde la télévision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0746" y="5319335"/>
            <a:ext cx="1406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06122" y="5319335"/>
            <a:ext cx="2790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mange mon déjeuner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396" y="2223495"/>
            <a:ext cx="2721677" cy="2649376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ejeuner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484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e mange mon dejeun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57155" y="12835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8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4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1421396" y="5319335"/>
            <a:ext cx="1716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…je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11437" y="5319335"/>
            <a:ext cx="1406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38147" y="5319335"/>
            <a:ext cx="2239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fais mes devoirs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86" y="2368256"/>
            <a:ext cx="3302021" cy="243801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devoi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243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e fais mes devoi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218270" y="17586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8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886673"/>
            <a:ext cx="7632700" cy="4206152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Allez</a:t>
            </a:r>
            <a:r>
              <a:rPr lang="en-GB" dirty="0"/>
              <a:t>-y !</a:t>
            </a:r>
            <a:br>
              <a:rPr lang="en-GB" dirty="0"/>
            </a:br>
            <a:r>
              <a:rPr lang="en-GB" sz="2800" dirty="0"/>
              <a:t>Off You Go!</a:t>
            </a:r>
            <a:endParaRPr lang="en-GB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72" y="2324787"/>
            <a:ext cx="4463925" cy="315579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734" y="2412577"/>
            <a:ext cx="2372740" cy="334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550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1138</TotalTime>
  <Words>402</Words>
  <Application>Microsoft Office PowerPoint</Application>
  <PresentationFormat>On-screen Show (4:3)</PresentationFormat>
  <Paragraphs>76</Paragraphs>
  <Slides>22</Slides>
  <Notes>0</Notes>
  <HiddenSlides>0</HiddenSlides>
  <MMClips>29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Twinkl SemiBold</vt:lpstr>
      <vt:lpstr>Sassoon Infant Rg</vt:lpstr>
      <vt:lpstr>Twinkl</vt:lpstr>
      <vt:lpstr>Arial</vt:lpstr>
      <vt:lpstr>Tuffy</vt:lpstr>
      <vt:lpstr>Calibri</vt:lpstr>
      <vt:lpstr>Office Theme</vt:lpstr>
      <vt:lpstr>PowerPoint Presentation</vt:lpstr>
      <vt:lpstr>PowerPoint Presentation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Which One?</vt:lpstr>
      <vt:lpstr>Which One?</vt:lpstr>
      <vt:lpstr>Which One?</vt:lpstr>
      <vt:lpstr>Which One?</vt:lpstr>
      <vt:lpstr>Which One?</vt:lpstr>
      <vt:lpstr>Which One?</vt:lpstr>
      <vt:lpstr>Which One?</vt:lpstr>
      <vt:lpstr>Which One?</vt:lpstr>
      <vt:lpstr>Which One?</vt:lpstr>
      <vt:lpstr>Allez-y ! Off You Go!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Jane Afford</cp:lastModifiedBy>
  <cp:revision>97</cp:revision>
  <dcterms:created xsi:type="dcterms:W3CDTF">2014-10-01T16:09:27Z</dcterms:created>
  <dcterms:modified xsi:type="dcterms:W3CDTF">2020-04-26T19:47:18Z</dcterms:modified>
</cp:coreProperties>
</file>