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5"/>
  </p:notesMasterIdLst>
  <p:sldIdLst>
    <p:sldId id="256" r:id="rId2"/>
    <p:sldId id="269" r:id="rId3"/>
    <p:sldId id="270" r:id="rId4"/>
    <p:sldId id="257" r:id="rId5"/>
    <p:sldId id="268" r:id="rId6"/>
    <p:sldId id="266" r:id="rId7"/>
    <p:sldId id="258" r:id="rId8"/>
    <p:sldId id="271" r:id="rId9"/>
    <p:sldId id="259" r:id="rId10"/>
    <p:sldId id="272" r:id="rId11"/>
    <p:sldId id="260" r:id="rId12"/>
    <p:sldId id="273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37" autoAdjust="0"/>
  </p:normalViewPr>
  <p:slideViewPr>
    <p:cSldViewPr>
      <p:cViewPr>
        <p:scale>
          <a:sx n="130" d="100"/>
          <a:sy n="130" d="100"/>
        </p:scale>
        <p:origin x="-1074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07/09/2018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789" y="260648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Welcome to year 2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404664"/>
            <a:ext cx="3960439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Year 2 staff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627784" y="1916832"/>
            <a:ext cx="41764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Mrs Bond</a:t>
            </a:r>
          </a:p>
          <a:p>
            <a:r>
              <a:rPr lang="en-GB" sz="4400" dirty="0" smtClean="0"/>
              <a:t>Mrs Edwards</a:t>
            </a:r>
          </a:p>
        </p:txBody>
      </p:sp>
    </p:spTree>
    <p:extLst>
      <p:ext uri="{BB962C8B-B14F-4D97-AF65-F5344CB8AC3E}">
        <p14:creationId xmlns:p14="http://schemas.microsoft.com/office/powerpoint/2010/main" val="338456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48215" cy="1143000"/>
          </a:xfrm>
        </p:spPr>
        <p:txBody>
          <a:bodyPr/>
          <a:lstStyle/>
          <a:p>
            <a:r>
              <a:rPr lang="en-GB" dirty="0" smtClean="0"/>
              <a:t>Routines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052736"/>
            <a:ext cx="89289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Doors open at 8.45am.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Register at 8.55am</a:t>
            </a:r>
            <a:r>
              <a:rPr lang="en-US" sz="3200" dirty="0" smtClean="0">
                <a:latin typeface="+mj-lt"/>
              </a:rPr>
              <a:t>.</a:t>
            </a:r>
            <a:endParaRPr lang="en-US" sz="3200" dirty="0"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>
                <a:latin typeface="+mj-lt"/>
              </a:rPr>
              <a:t>Finish </a:t>
            </a:r>
            <a:r>
              <a:rPr lang="en-US" sz="3200" dirty="0">
                <a:latin typeface="+mj-lt"/>
              </a:rPr>
              <a:t>at 3.20pm</a:t>
            </a:r>
            <a:r>
              <a:rPr lang="en-US" sz="3200" dirty="0" smtClean="0">
                <a:latin typeface="+mj-lt"/>
              </a:rPr>
              <a:t>.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>
                <a:latin typeface="+mj-lt"/>
              </a:rPr>
              <a:t>If your child is absent from school please send a letter to the class teacher</a:t>
            </a:r>
          </a:p>
          <a:p>
            <a:pPr algn="ctr">
              <a:lnSpc>
                <a:spcPct val="150000"/>
              </a:lnSpc>
            </a:pPr>
            <a:r>
              <a:rPr lang="en-US" sz="2400" dirty="0" smtClean="0">
                <a:latin typeface="+mj-lt"/>
              </a:rPr>
              <a:t>It’s really important to be on time (whenever possible) as morning activities start as soon as we arrive at school. 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080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 smtClean="0"/>
              <a:t>Housekeeping!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24743"/>
            <a:ext cx="8728564" cy="5588049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3000" u="sng" dirty="0" smtClean="0">
                <a:solidFill>
                  <a:schemeClr val="accent1">
                    <a:lumMod val="50000"/>
                  </a:schemeClr>
                </a:solidFill>
              </a:rPr>
              <a:t>Please  name all uniform </a:t>
            </a: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</a:p>
          <a:p>
            <a:pPr marL="45720" indent="0">
              <a:buNone/>
            </a:pPr>
            <a:r>
              <a:rPr lang="en-GB" sz="2600" u="sng" dirty="0" smtClean="0">
                <a:solidFill>
                  <a:schemeClr val="accent1">
                    <a:lumMod val="50000"/>
                  </a:schemeClr>
                </a:solidFill>
              </a:rPr>
              <a:t>Boys’ winter uniform</a:t>
            </a: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en-GB" sz="2600" u="sng" dirty="0" smtClean="0">
                <a:solidFill>
                  <a:schemeClr val="accent1">
                    <a:lumMod val="50000"/>
                  </a:schemeClr>
                </a:solidFill>
              </a:rPr>
              <a:t>Girls’ winter uniform</a:t>
            </a:r>
            <a:endParaRPr lang="en-GB" sz="2600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Grey trousers                          Navy skirt or pinafore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White shirt                              White blouse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Navy long sleeved jumper        Navy long sleeved cardigan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School tie                                School tie</a:t>
            </a:r>
            <a:endParaRPr lang="en-GB" sz="3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Please make sure your child has a water bottle each day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Tuesdays 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Thursdays 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are PE days. Please make sure kits are in school</a:t>
            </a: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. PE kit – blue shorts and white t-shirt (</a:t>
            </a:r>
            <a:r>
              <a:rPr lang="en-GB" sz="2600" dirty="0" err="1" smtClean="0">
                <a:solidFill>
                  <a:schemeClr val="accent1">
                    <a:lumMod val="50000"/>
                  </a:schemeClr>
                </a:solidFill>
              </a:rPr>
              <a:t>eg</a:t>
            </a: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 on website)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Children are allowed to wear navy blue tracksuit bottoms for outside PE during the winter.  </a:t>
            </a:r>
            <a:endParaRPr lang="en-GB" sz="2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We are struggling for space to store bags. </a:t>
            </a: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Please 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could the children bring school book bags.</a:t>
            </a:r>
          </a:p>
          <a:p>
            <a:pPr>
              <a:buFont typeface="Arial" pitchFamily="34" charset="0"/>
              <a:buChar char="•"/>
            </a:pPr>
            <a:endParaRPr lang="en-GB" sz="3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31" name="Picture 7" descr="C:\Users\Home\AppData\Local\Microsoft\Windows\Temporary Internet Files\Content.IE5\GKM1KWU5\bottle_of_water_by_orialas-d48tb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259" y="3888312"/>
            <a:ext cx="85481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589240"/>
            <a:ext cx="5000343" cy="1143000"/>
          </a:xfrm>
        </p:spPr>
        <p:txBody>
          <a:bodyPr/>
          <a:lstStyle/>
          <a:p>
            <a:r>
              <a:rPr lang="en-GB" dirty="0" smtClean="0"/>
              <a:t>Class Timetable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58646"/>
              </p:ext>
            </p:extLst>
          </p:nvPr>
        </p:nvGraphicFramePr>
        <p:xfrm>
          <a:off x="539552" y="548680"/>
          <a:ext cx="8352928" cy="4176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9890"/>
                <a:gridCol w="365450"/>
                <a:gridCol w="733049"/>
                <a:gridCol w="636710"/>
                <a:gridCol w="236814"/>
                <a:gridCol w="1589890"/>
                <a:gridCol w="249733"/>
                <a:gridCol w="310550"/>
                <a:gridCol w="728745"/>
                <a:gridCol w="93019"/>
                <a:gridCol w="93019"/>
                <a:gridCol w="269646"/>
                <a:gridCol w="1456413"/>
              </a:tblGrid>
              <a:tr h="205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9.00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9.15 – 10.20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10.40 – 11.55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1.00 – 3.20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0454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</a:rPr>
                        <a:t>Mon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English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B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k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Key skills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u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2"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Science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W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i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p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Science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</a:tr>
              <a:tr h="4956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Maths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67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</a:rPr>
                        <a:t>Tues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Topic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W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o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r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s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h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 err="1">
                          <a:effectLst/>
                        </a:rPr>
                        <a:t>i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p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</a:tr>
              <a:tr h="898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</a:rPr>
                        <a:t>Wed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W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i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p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Topic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gridSpan="4">
                  <a:txBody>
                    <a:bodyPr/>
                    <a:lstStyle/>
                    <a:p>
                      <a:pPr marL="18903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ICT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SPaG / Handwriting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Guided Reading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67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</a:rPr>
                        <a:t>Thurs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PE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W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i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p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Music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</a:tr>
              <a:tr h="799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</a:rPr>
                        <a:t>Fri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key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skills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PSHE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Comprehension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Mrs Afford</a:t>
                      </a:r>
                      <a:endParaRPr lang="en-GB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</a:rPr>
                        <a:t>Art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</a:rPr>
                        <a:t>French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</a:rPr>
                        <a:t>Golden time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</a:rPr>
                        <a:t>Mrs Afford / Mrs </a:t>
                      </a:r>
                      <a:r>
                        <a:rPr lang="en-GB" sz="900" u="sng" dirty="0" err="1">
                          <a:effectLst/>
                        </a:rPr>
                        <a:t>Waring</a:t>
                      </a:r>
                      <a:endParaRPr lang="en-GB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77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 smtClean="0"/>
              <a:t>Medical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1274128"/>
            <a:ext cx="7920880" cy="460851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Any medication updates – please let us know of any changes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Please feel free to check your child’s inhaler before leaving to make sure it’s still in date. </a:t>
            </a:r>
          </a:p>
          <a:p>
            <a:pPr>
              <a:buFont typeface="Arial" pitchFamily="34" charset="0"/>
              <a:buChar char="•"/>
            </a:pPr>
            <a:endParaRPr lang="en-GB" sz="51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We have been advised that children should use a spacer when taking their inhaler -  if possible please send one into school.</a:t>
            </a:r>
          </a:p>
          <a:p>
            <a:pPr marL="45720" indent="0">
              <a:buNone/>
            </a:pPr>
            <a:endParaRPr lang="en-GB" sz="51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If your child needs any prescribed medication, a medical form needs to be filled in at the office before we are able to administer it. </a:t>
            </a:r>
          </a:p>
          <a:p>
            <a:pPr marL="45720" indent="0" algn="ctr">
              <a:buNone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marL="45720" indent="0" algn="ctr">
              <a:buNone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>
              <a:buNone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C:\Users\Home\AppData\Local\Microsoft\Windows\Temporary Internet Files\Content.IE5\QUNOSLT8\Blue_asthma_inhaler_graph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3739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88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Homework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 fontScale="62500" lnSpcReduction="20000"/>
          </a:bodyPr>
          <a:lstStyle/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Homework will be given out on a Friday to be returned by Wednesday.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I would be really grateful if you could return homework on time so I have chance to mark it before Friday – Thank you. 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Spellings will be tested each Friday.</a:t>
            </a: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Weekly spelling will be put on the website. 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Please try to read with your child every day.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Please let us know if any homework is too difficult so we can give a little extra help at school. </a:t>
            </a:r>
          </a:p>
          <a:p>
            <a:pPr marL="45720" indent="0" algn="ctr">
              <a:buNone/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95536" y="1052736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 Your children will continue reading through the colour bands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Please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try and read at home every night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In school the children will be involved in 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Shared reading.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Guided reading.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Reading across the curriculum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Story time at the end of the day. 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Curriculum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Curriculum map and autumn newsletter is on the website.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Website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Please keep checking the website dates and news.</a:t>
            </a:r>
          </a:p>
          <a:p>
            <a:pPr marL="45720" indent="0" algn="ctr">
              <a:buNone/>
            </a:pPr>
            <a:r>
              <a:rPr lang="en-GB" sz="3100" dirty="0" smtClean="0">
                <a:solidFill>
                  <a:schemeClr val="accent1">
                    <a:lumMod val="50000"/>
                  </a:schemeClr>
                </a:solidFill>
              </a:rPr>
              <a:t>We will try to keep the website updated with lots of photos of your children at work and play.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Trips 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You will also find information about after school clubs on the website. 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Assessment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Assessment takes place at the end of each half term.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We track progress using Target Tracker.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The children work to meet all the objectives on the ladders you’ve been given.</a:t>
            </a:r>
          </a:p>
          <a:p>
            <a:pPr marL="45720" indent="0" algn="ctr">
              <a:buNone/>
            </a:pPr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Your children are in Year 2 so we are in Band 2</a:t>
            </a:r>
          </a:p>
          <a:p>
            <a:pPr marL="45720" indent="0">
              <a:buNone/>
            </a:pPr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   Each </a:t>
            </a: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band has been split into six </a:t>
            </a:r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sections</a:t>
            </a:r>
            <a:endParaRPr lang="en-GB" sz="33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Beginning </a:t>
            </a: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and Beginning </a:t>
            </a:r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Plus   ( B and B+)</a:t>
            </a:r>
          </a:p>
          <a:p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Working </a:t>
            </a:r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Within and Working within Plus </a:t>
            </a:r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– Up </a:t>
            </a:r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to 70% of the statements are confidently </a:t>
            </a:r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achieved   (W and W+)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Secure and Secure </a:t>
            </a:r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Plus (S and S+)</a:t>
            </a:r>
          </a:p>
          <a:p>
            <a:pPr marL="45720" indent="0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   We aim for most children to make 6 bands of progress each year 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If you’d like more information, here is a full explanation of the assessment process on the website.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To support our Teacher assessment, at the end of KS1, we use the Teacher assessment framework.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Please 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make sure you have 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taken: 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English and maths ladders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Writing  assessment sheet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Spelling lists 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875593"/>
            <a:ext cx="7488832" cy="50405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SATS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All Year 2 children sit SATS tests in Maths, Reading and SPAG (spelling, punctuation and grammar) in May.</a:t>
            </a: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There is no writing test but writing is teacher assessed.  </a:t>
            </a: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More information will be given nearer the time but please be reassured that the testing process will be as stress free as possible.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 smtClean="0"/>
          </a:p>
          <a:p>
            <a:pPr marL="45720" indent="0" algn="ctr">
              <a:buNone/>
            </a:pPr>
            <a:endParaRPr lang="en-GB" dirty="0"/>
          </a:p>
        </p:txBody>
      </p:sp>
      <p:pic>
        <p:nvPicPr>
          <p:cNvPr id="1030" name="Picture 6" descr="C:\Users\bondd.SPPS.003\AppData\Local\Microsoft\Windows\Temporary Internet Files\Content.IE5\SNEE4STG\MC9002819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722" y="4941168"/>
            <a:ext cx="1802282" cy="170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Home\AppData\Local\Microsoft\Windows\Temporary Internet Files\Content.IE5\A2F2AC72\estudiant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47595" cy="151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00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New play area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The children have been loving the new play area.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37112"/>
            <a:ext cx="2747797" cy="2060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602" y="1628799"/>
            <a:ext cx="2880320" cy="2160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7669">
            <a:off x="940955" y="2005370"/>
            <a:ext cx="3131840" cy="23488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6054">
            <a:off x="4235564" y="3581799"/>
            <a:ext cx="3064056" cy="22980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60232" y="5249631"/>
            <a:ext cx="2376264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XCCW Joined 7a" pitchFamily="66" charset="0"/>
              </a:rPr>
              <a:t>Please stay off the new play area before and after school as we are trying to keep it special for the children</a:t>
            </a:r>
            <a:endParaRPr lang="en-GB" sz="1400" dirty="0">
              <a:latin typeface="XCCW Joined 7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37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4249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Thank you for coming.</a:t>
            </a:r>
          </a:p>
          <a:p>
            <a:pPr algn="ctr"/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We’re here most evenings if there is anything you’d like to talk about.</a:t>
            </a:r>
          </a:p>
          <a:p>
            <a:pPr algn="ctr"/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Also - parent’s evening this term is on Monday October 15</a:t>
            </a:r>
            <a:r>
              <a:rPr lang="en-GB" sz="4000" baseline="30000" dirty="0" smtClean="0">
                <a:solidFill>
                  <a:schemeClr val="accent1">
                    <a:lumMod val="50000"/>
                  </a:schemeClr>
                </a:solidFill>
              </a:rPr>
              <a:t>th</a:t>
            </a: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3234</TotalTime>
  <Words>798</Words>
  <Application>Microsoft Office PowerPoint</Application>
  <PresentationFormat>On-screen Show (4:3)</PresentationFormat>
  <Paragraphs>255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Slipstream</vt:lpstr>
      <vt:lpstr>Welcome to year 2</vt:lpstr>
      <vt:lpstr>Year 2 staff</vt:lpstr>
      <vt:lpstr>Routines</vt:lpstr>
      <vt:lpstr>Housekeeping!</vt:lpstr>
      <vt:lpstr>Class Timetable</vt:lpstr>
      <vt:lpstr>Medical</vt:lpstr>
      <vt:lpstr>Homework</vt:lpstr>
      <vt:lpstr>Reading</vt:lpstr>
      <vt:lpstr>Curriculum</vt:lpstr>
      <vt:lpstr>Assessment</vt:lpstr>
      <vt:lpstr>PowerPoint Presentation</vt:lpstr>
      <vt:lpstr>New play area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SPPS</cp:lastModifiedBy>
  <cp:revision>64</cp:revision>
  <dcterms:created xsi:type="dcterms:W3CDTF">2014-09-15T15:29:28Z</dcterms:created>
  <dcterms:modified xsi:type="dcterms:W3CDTF">2018-09-07T09:36:08Z</dcterms:modified>
</cp:coreProperties>
</file>