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7"/>
  </p:notesMasterIdLst>
  <p:sldIdLst>
    <p:sldId id="258" r:id="rId2"/>
    <p:sldId id="285" r:id="rId3"/>
    <p:sldId id="287" r:id="rId4"/>
    <p:sldId id="288" r:id="rId5"/>
    <p:sldId id="289" r:id="rId6"/>
    <p:sldId id="290" r:id="rId7"/>
    <p:sldId id="291" r:id="rId8"/>
    <p:sldId id="292" r:id="rId9"/>
    <p:sldId id="293" r:id="rId10"/>
    <p:sldId id="294" r:id="rId11"/>
    <p:sldId id="295" r:id="rId12"/>
    <p:sldId id="296" r:id="rId13"/>
    <p:sldId id="297" r:id="rId14"/>
    <p:sldId id="298" r:id="rId15"/>
    <p:sldId id="299" r:id="rId1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A7FAA803-882E-49C9-934F-D271080ED1BE}">
          <p14:sldIdLst>
            <p14:sldId id="258"/>
            <p14:sldId id="285"/>
            <p14:sldId id="287"/>
            <p14:sldId id="288"/>
            <p14:sldId id="289"/>
            <p14:sldId id="290"/>
            <p14:sldId id="291"/>
            <p14:sldId id="292"/>
            <p14:sldId id="293"/>
            <p14:sldId id="294"/>
            <p14:sldId id="295"/>
            <p14:sldId id="296"/>
            <p14:sldId id="297"/>
            <p14:sldId id="298"/>
            <p14:sldId id="299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926" autoAdjust="0"/>
    <p:restoredTop sz="94694"/>
  </p:normalViewPr>
  <p:slideViewPr>
    <p:cSldViewPr snapToGrid="0" snapToObjects="1">
      <p:cViewPr varScale="1">
        <p:scale>
          <a:sx n="80" d="100"/>
          <a:sy n="80" d="100"/>
        </p:scale>
        <p:origin x="115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7/8/2020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8FBF2E-605A-DD44-BAE4-1590D24E831F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8832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8FBF2E-605A-DD44-BAE4-1590D24E831F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6473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8FBF2E-605A-DD44-BAE4-1590D24E831F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74056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8FBF2E-605A-DD44-BAE4-1590D24E831F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35397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8FBF2E-605A-DD44-BAE4-1590D24E831F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79798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8FBF2E-605A-DD44-BAE4-1590D24E831F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41231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7" Type="http://schemas.openxmlformats.org/officeDocument/2006/relationships/image" Target="../media/image52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7" Type="http://schemas.openxmlformats.org/officeDocument/2006/relationships/image" Target="../media/image5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7" Type="http://schemas.openxmlformats.org/officeDocument/2006/relationships/image" Target="../media/image6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7" Type="http://schemas.openxmlformats.org/officeDocument/2006/relationships/image" Target="../media/image6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6.png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7" Type="http://schemas.openxmlformats.org/officeDocument/2006/relationships/image" Target="../media/image7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1.png"/><Relationship Id="rId5" Type="http://schemas.openxmlformats.org/officeDocument/2006/relationships/image" Target="../media/image70.png"/><Relationship Id="rId4" Type="http://schemas.openxmlformats.org/officeDocument/2006/relationships/image" Target="../media/image6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7" Type="http://schemas.openxmlformats.org/officeDocument/2006/relationships/image" Target="../media/image7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6.png"/><Relationship Id="rId5" Type="http://schemas.openxmlformats.org/officeDocument/2006/relationships/image" Target="../media/image75.png"/><Relationship Id="rId4" Type="http://schemas.openxmlformats.org/officeDocument/2006/relationships/image" Target="../media/image7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7" Type="http://schemas.openxmlformats.org/officeDocument/2006/relationships/image" Target="../media/image8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1.png"/><Relationship Id="rId5" Type="http://schemas.openxmlformats.org/officeDocument/2006/relationships/image" Target="../media/image80.png"/><Relationship Id="rId4" Type="http://schemas.openxmlformats.org/officeDocument/2006/relationships/image" Target="../media/image7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963" y="1150361"/>
            <a:ext cx="7669433" cy="6956139"/>
          </a:xfrm>
          <a:prstGeom prst="rect">
            <a:avLst/>
          </a:prstGeom>
        </p:spPr>
      </p:pic>
      <p:sp>
        <p:nvSpPr>
          <p:cNvPr id="33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8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00051281-3E80-4688-BD15-01DE089D1136}"/>
                  </a:ext>
                </a:extLst>
              </p:cNvPr>
              <p:cNvSpPr txBox="1"/>
              <p:nvPr/>
            </p:nvSpPr>
            <p:spPr>
              <a:xfrm>
                <a:off x="2908490" y="4775439"/>
                <a:ext cx="72379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3200" dirty="0">
                  <a:solidFill>
                    <a:srgbClr val="FF0000"/>
                  </a:solidFill>
                  <a:latin typeface="KG Primary Penmanship" panose="02000506000000020003" pitchFamily="2" charset="77"/>
                </a:endParaRP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00051281-3E80-4688-BD15-01DE089D113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08490" y="4775439"/>
                <a:ext cx="723797" cy="58477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Isosceles Triangle 11"/>
          <p:cNvSpPr/>
          <p:nvPr/>
        </p:nvSpPr>
        <p:spPr>
          <a:xfrm rot="12284683">
            <a:off x="8267484" y="1115320"/>
            <a:ext cx="1046164" cy="1380953"/>
          </a:xfrm>
          <a:prstGeom prst="triangl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05477" y="2582878"/>
            <a:ext cx="1727919" cy="172791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46787" y="1816402"/>
            <a:ext cx="2085013" cy="85961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06156" y="3458053"/>
            <a:ext cx="2341067" cy="85961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01299" y="5756120"/>
            <a:ext cx="859611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442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774" y="1159395"/>
            <a:ext cx="9528874" cy="6535478"/>
          </a:xfrm>
          <a:prstGeom prst="rect">
            <a:avLst/>
          </a:prstGeom>
        </p:spPr>
      </p:pic>
      <p:sp>
        <p:nvSpPr>
          <p:cNvPr id="33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8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2</a:t>
            </a:r>
          </a:p>
        </p:txBody>
      </p:sp>
      <p:sp>
        <p:nvSpPr>
          <p:cNvPr id="4" name="Oval 3"/>
          <p:cNvSpPr/>
          <p:nvPr/>
        </p:nvSpPr>
        <p:spPr>
          <a:xfrm>
            <a:off x="8485763" y="844531"/>
            <a:ext cx="1034576" cy="989015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2318" y="2493915"/>
            <a:ext cx="1711838" cy="171183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28303" y="1605429"/>
            <a:ext cx="2030144" cy="85961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87632" y="1588576"/>
            <a:ext cx="2030144" cy="85961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81629" y="2916166"/>
            <a:ext cx="2341067" cy="85961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18989" y="3964018"/>
            <a:ext cx="2078916" cy="85961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49686" y="5526604"/>
            <a:ext cx="707197" cy="847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459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616" y="1074849"/>
            <a:ext cx="9687384" cy="6748857"/>
          </a:xfrm>
          <a:prstGeom prst="rect">
            <a:avLst/>
          </a:prstGeom>
        </p:spPr>
      </p:pic>
      <p:sp>
        <p:nvSpPr>
          <p:cNvPr id="33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8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3</a:t>
            </a:r>
          </a:p>
        </p:txBody>
      </p:sp>
      <p:cxnSp>
        <p:nvCxnSpPr>
          <p:cNvPr id="25" name="Straight Arrow Connector 24"/>
          <p:cNvCxnSpPr/>
          <p:nvPr/>
        </p:nvCxnSpPr>
        <p:spPr>
          <a:xfrm flipH="1">
            <a:off x="3677814" y="4655127"/>
            <a:ext cx="1183633" cy="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7398327" y="983673"/>
            <a:ext cx="2006509" cy="45720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5423" y="1571684"/>
            <a:ext cx="2030144" cy="85961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18340" y="1563767"/>
            <a:ext cx="2024047" cy="85961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83126" y="2865445"/>
            <a:ext cx="2341067" cy="85961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55782" y="5482993"/>
            <a:ext cx="701101" cy="87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9001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7026" y="1119910"/>
            <a:ext cx="9181372" cy="6626926"/>
          </a:xfrm>
          <a:prstGeom prst="rect">
            <a:avLst/>
          </a:prstGeom>
        </p:spPr>
      </p:pic>
      <p:sp>
        <p:nvSpPr>
          <p:cNvPr id="33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8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4</a:t>
            </a:r>
          </a:p>
        </p:txBody>
      </p:sp>
      <p:cxnSp>
        <p:nvCxnSpPr>
          <p:cNvPr id="25" name="Straight Arrow Connector 24"/>
          <p:cNvCxnSpPr/>
          <p:nvPr/>
        </p:nvCxnSpPr>
        <p:spPr>
          <a:xfrm flipH="1">
            <a:off x="1878017" y="4576011"/>
            <a:ext cx="1" cy="109451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85363">
            <a:off x="8071440" y="683884"/>
            <a:ext cx="1489919" cy="148991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65568" y="1616188"/>
            <a:ext cx="2341067" cy="85961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55055" y="2805029"/>
            <a:ext cx="2341067" cy="85961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51384" y="5666633"/>
            <a:ext cx="2341067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0812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85" y="1145440"/>
            <a:ext cx="9181372" cy="6626926"/>
          </a:xfrm>
          <a:prstGeom prst="rect">
            <a:avLst/>
          </a:prstGeom>
        </p:spPr>
      </p:pic>
      <p:sp>
        <p:nvSpPr>
          <p:cNvPr id="33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8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5</a:t>
            </a:r>
          </a:p>
        </p:txBody>
      </p:sp>
      <p:cxnSp>
        <p:nvCxnSpPr>
          <p:cNvPr id="25" name="Straight Arrow Connector 24"/>
          <p:cNvCxnSpPr/>
          <p:nvPr/>
        </p:nvCxnSpPr>
        <p:spPr>
          <a:xfrm flipV="1">
            <a:off x="3174315" y="4297349"/>
            <a:ext cx="0" cy="1050154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9301" y="705143"/>
            <a:ext cx="1735448" cy="138959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88146" y="1604239"/>
            <a:ext cx="2341067" cy="85961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56883" y="2880260"/>
            <a:ext cx="2347163" cy="85961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88146" y="5646141"/>
            <a:ext cx="2341067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829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228" y="475978"/>
            <a:ext cx="9181372" cy="7681626"/>
          </a:xfrm>
          <a:prstGeom prst="rect">
            <a:avLst/>
          </a:prstGeom>
        </p:spPr>
      </p:pic>
      <p:sp>
        <p:nvSpPr>
          <p:cNvPr id="33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9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06817">
            <a:off x="8663639" y="727352"/>
            <a:ext cx="807659" cy="183813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86373" y="1724524"/>
            <a:ext cx="2341067" cy="85961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39914" y="3402875"/>
            <a:ext cx="2341067" cy="85961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88706" y="4535934"/>
            <a:ext cx="2341067" cy="85961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86373" y="5694267"/>
            <a:ext cx="2341067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5269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153" y="654673"/>
            <a:ext cx="9181372" cy="7126842"/>
          </a:xfrm>
          <a:prstGeom prst="rect">
            <a:avLst/>
          </a:prstGeom>
        </p:spPr>
      </p:pic>
      <p:sp>
        <p:nvSpPr>
          <p:cNvPr id="33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9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2</a:t>
            </a:r>
          </a:p>
        </p:txBody>
      </p:sp>
      <p:sp>
        <p:nvSpPr>
          <p:cNvPr id="14" name="Rectangle 13"/>
          <p:cNvSpPr/>
          <p:nvPr/>
        </p:nvSpPr>
        <p:spPr>
          <a:xfrm>
            <a:off x="9005455" y="983673"/>
            <a:ext cx="399381" cy="1619339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1361" y="1148768"/>
            <a:ext cx="2341067" cy="85961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6788" y="3438115"/>
            <a:ext cx="2341067" cy="85961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74196" y="4465141"/>
            <a:ext cx="2341067" cy="85961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92951" y="5580977"/>
            <a:ext cx="2341067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654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6293" y="1127614"/>
            <a:ext cx="9181372" cy="7047587"/>
          </a:xfrm>
          <a:prstGeom prst="rect">
            <a:avLst/>
          </a:prstGeom>
        </p:spPr>
      </p:pic>
      <p:sp>
        <p:nvSpPr>
          <p:cNvPr id="33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9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2902" y="692351"/>
            <a:ext cx="1371644" cy="137164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62773" y="2247489"/>
            <a:ext cx="2341067" cy="85961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56883" y="3446158"/>
            <a:ext cx="2341067" cy="85961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80698" y="4489263"/>
            <a:ext cx="2341067" cy="85961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92239" y="5742394"/>
            <a:ext cx="2341067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9926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925" y="437322"/>
            <a:ext cx="9181372" cy="774259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1326" y="377190"/>
            <a:ext cx="928701" cy="1312025"/>
          </a:xfrm>
          <a:prstGeom prst="rect">
            <a:avLst/>
          </a:prstGeom>
        </p:spPr>
      </p:pic>
      <p:sp>
        <p:nvSpPr>
          <p:cNvPr id="33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9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4</a:t>
            </a:r>
          </a:p>
        </p:txBody>
      </p:sp>
      <p:sp>
        <p:nvSpPr>
          <p:cNvPr id="2" name="Hexagon 1"/>
          <p:cNvSpPr/>
          <p:nvPr/>
        </p:nvSpPr>
        <p:spPr>
          <a:xfrm rot="1852794">
            <a:off x="8307994" y="943088"/>
            <a:ext cx="1174693" cy="1020360"/>
          </a:xfrm>
          <a:prstGeom prst="hexagon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07130" y="2207969"/>
            <a:ext cx="2341067" cy="85961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00241" y="3428999"/>
            <a:ext cx="2341067" cy="85961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24806" y="4583426"/>
            <a:ext cx="2341067" cy="85961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15816" y="5737853"/>
            <a:ext cx="2341067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9647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9403" y="800047"/>
            <a:ext cx="9181372" cy="6937849"/>
          </a:xfrm>
          <a:prstGeom prst="rect">
            <a:avLst/>
          </a:prstGeom>
        </p:spPr>
      </p:pic>
      <p:sp>
        <p:nvSpPr>
          <p:cNvPr id="33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9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5</a:t>
            </a:r>
          </a:p>
        </p:txBody>
      </p:sp>
      <p:sp>
        <p:nvSpPr>
          <p:cNvPr id="4" name="Regular Pentagon 3"/>
          <p:cNvSpPr/>
          <p:nvPr/>
        </p:nvSpPr>
        <p:spPr>
          <a:xfrm>
            <a:off x="8591523" y="929297"/>
            <a:ext cx="959109" cy="1019875"/>
          </a:xfrm>
          <a:prstGeom prst="pentagon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01924" y="1949172"/>
            <a:ext cx="2341067" cy="85961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36029" y="3262879"/>
            <a:ext cx="2341067" cy="85961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54609" y="4732301"/>
            <a:ext cx="2341067" cy="85961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48550" y="5623811"/>
            <a:ext cx="2341067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8844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2403" y="828697"/>
            <a:ext cx="9181372" cy="5870957"/>
          </a:xfrm>
          <a:prstGeom prst="rect">
            <a:avLst/>
          </a:prstGeom>
        </p:spPr>
      </p:pic>
      <p:sp>
        <p:nvSpPr>
          <p:cNvPr id="33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10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1</a:t>
            </a:r>
          </a:p>
        </p:txBody>
      </p:sp>
      <p:sp>
        <p:nvSpPr>
          <p:cNvPr id="5" name="Rectangle 4"/>
          <p:cNvSpPr/>
          <p:nvPr/>
        </p:nvSpPr>
        <p:spPr>
          <a:xfrm rot="2334610">
            <a:off x="8097211" y="1157234"/>
            <a:ext cx="1152000" cy="1152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99154" y="1733234"/>
            <a:ext cx="2341067" cy="85961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58881" y="3123741"/>
            <a:ext cx="2341067" cy="85961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65908" y="4481891"/>
            <a:ext cx="2341067" cy="85961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01924" y="5721129"/>
            <a:ext cx="2341067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3787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2642" y="865895"/>
            <a:ext cx="9181372" cy="5651482"/>
          </a:xfrm>
          <a:prstGeom prst="rect">
            <a:avLst/>
          </a:prstGeom>
        </p:spPr>
      </p:pic>
      <p:sp>
        <p:nvSpPr>
          <p:cNvPr id="33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10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2</a:t>
            </a:r>
          </a:p>
        </p:txBody>
      </p:sp>
      <p:sp>
        <p:nvSpPr>
          <p:cNvPr id="8" name="Right Triangle 7"/>
          <p:cNvSpPr/>
          <p:nvPr/>
        </p:nvSpPr>
        <p:spPr>
          <a:xfrm>
            <a:off x="8016601" y="900910"/>
            <a:ext cx="1480036" cy="1283739"/>
          </a:xfrm>
          <a:prstGeom prst="rtTriangl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53845" y="1816181"/>
            <a:ext cx="2341067" cy="85961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31507" y="3053775"/>
            <a:ext cx="2341067" cy="85961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40580" y="4491110"/>
            <a:ext cx="2341067" cy="85961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82121" y="5525968"/>
            <a:ext cx="2188654" cy="853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8365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219569" y="989501"/>
            <a:ext cx="9114310" cy="6919560"/>
            <a:chOff x="219569" y="989501"/>
            <a:chExt cx="9114310" cy="6919560"/>
          </a:xfrm>
        </p:grpSpPr>
        <p:sp>
          <p:nvSpPr>
            <p:cNvPr id="4" name="Rectangle 3"/>
            <p:cNvSpPr/>
            <p:nvPr/>
          </p:nvSpPr>
          <p:spPr>
            <a:xfrm>
              <a:off x="6429676" y="5505651"/>
              <a:ext cx="1058779" cy="54891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19569" y="989501"/>
              <a:ext cx="9114310" cy="6919560"/>
            </a:xfrm>
            <a:prstGeom prst="rect">
              <a:avLst/>
            </a:prstGeom>
          </p:spPr>
        </p:pic>
      </p:grpSp>
      <p:sp>
        <p:nvSpPr>
          <p:cNvPr id="33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10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3</a:t>
            </a:r>
          </a:p>
        </p:txBody>
      </p:sp>
      <p:sp>
        <p:nvSpPr>
          <p:cNvPr id="5" name="Hexagon 4"/>
          <p:cNvSpPr/>
          <p:nvPr/>
        </p:nvSpPr>
        <p:spPr>
          <a:xfrm>
            <a:off x="8243455" y="942109"/>
            <a:ext cx="1161381" cy="1579397"/>
          </a:xfrm>
          <a:prstGeom prst="hexago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19365" y="1661895"/>
            <a:ext cx="2341067" cy="85961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64933" y="3201324"/>
            <a:ext cx="2341067" cy="859611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6506678" y="5505651"/>
            <a:ext cx="981777" cy="48126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17921" y="5308681"/>
            <a:ext cx="2341067" cy="85961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64023" y="5738486"/>
            <a:ext cx="2341067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9605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2342" y="1004148"/>
            <a:ext cx="9144793" cy="6797629"/>
          </a:xfrm>
          <a:prstGeom prst="rect">
            <a:avLst/>
          </a:prstGeom>
        </p:spPr>
      </p:pic>
      <p:sp>
        <p:nvSpPr>
          <p:cNvPr id="33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10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4</a:t>
            </a:r>
          </a:p>
        </p:txBody>
      </p:sp>
      <p:sp>
        <p:nvSpPr>
          <p:cNvPr id="2" name="Rectangle 1"/>
          <p:cNvSpPr/>
          <p:nvPr/>
        </p:nvSpPr>
        <p:spPr>
          <a:xfrm>
            <a:off x="9184115" y="917045"/>
            <a:ext cx="283020" cy="1601617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16630" y="1640650"/>
            <a:ext cx="2341067" cy="85961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16629" y="3549088"/>
            <a:ext cx="2341067" cy="85961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41869" y="5245626"/>
            <a:ext cx="2347163" cy="85961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66483" y="5660202"/>
            <a:ext cx="2341067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575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570" y="785687"/>
            <a:ext cx="8821677" cy="7029297"/>
          </a:xfrm>
          <a:prstGeom prst="rect">
            <a:avLst/>
          </a:prstGeom>
        </p:spPr>
      </p:pic>
      <p:sp>
        <p:nvSpPr>
          <p:cNvPr id="33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10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5</a:t>
            </a:r>
          </a:p>
        </p:txBody>
      </p:sp>
      <p:sp>
        <p:nvSpPr>
          <p:cNvPr id="5" name="Isosceles Triangle 4"/>
          <p:cNvSpPr/>
          <p:nvPr/>
        </p:nvSpPr>
        <p:spPr>
          <a:xfrm rot="10800000">
            <a:off x="8568279" y="882353"/>
            <a:ext cx="964954" cy="1478083"/>
          </a:xfrm>
          <a:prstGeom prst="triangl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67512" y="1562545"/>
            <a:ext cx="2341067" cy="85961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72457" y="3415323"/>
            <a:ext cx="2341067" cy="85961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66670" y="4657904"/>
            <a:ext cx="2603218" cy="85961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72456" y="5691594"/>
            <a:ext cx="2341067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7318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11505</TotalTime>
  <Words>127</Words>
  <Application>Microsoft Office PowerPoint</Application>
  <PresentationFormat>A4 Paper (210x297 mm)</PresentationFormat>
  <Paragraphs>22</Paragraphs>
  <Slides>15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Bariol</vt:lpstr>
      <vt:lpstr>Calibri</vt:lpstr>
      <vt:lpstr>Cambria Math</vt:lpstr>
      <vt:lpstr>KG Primary Penmanship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Jane Afford</cp:lastModifiedBy>
  <cp:revision>151</cp:revision>
  <dcterms:created xsi:type="dcterms:W3CDTF">2019-10-15T10:24:11Z</dcterms:created>
  <dcterms:modified xsi:type="dcterms:W3CDTF">2020-07-08T20:32:32Z</dcterms:modified>
</cp:coreProperties>
</file>