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4" r:id="rId5"/>
    <p:sldMasterId id="2147483676" r:id="rId6"/>
    <p:sldMasterId id="2147483678" r:id="rId7"/>
    <p:sldMasterId id="2147483680" r:id="rId8"/>
    <p:sldMasterId id="2147483682" r:id="rId9"/>
    <p:sldMasterId id="2147483685" r:id="rId10"/>
    <p:sldMasterId id="2147483652" r:id="rId11"/>
  </p:sldMasterIdLst>
  <p:notesMasterIdLst>
    <p:notesMasterId r:id="rId26"/>
  </p:notesMasterIdLst>
  <p:sldIdLst>
    <p:sldId id="267" r:id="rId12"/>
    <p:sldId id="268" r:id="rId13"/>
    <p:sldId id="269" r:id="rId14"/>
    <p:sldId id="277" r:id="rId15"/>
    <p:sldId id="271" r:id="rId16"/>
    <p:sldId id="258" r:id="rId17"/>
    <p:sldId id="264" r:id="rId18"/>
    <p:sldId id="274" r:id="rId19"/>
    <p:sldId id="261" r:id="rId20"/>
    <p:sldId id="272" r:id="rId21"/>
    <p:sldId id="273" r:id="rId22"/>
    <p:sldId id="275" r:id="rId23"/>
    <p:sldId id="263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668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56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399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537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479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2389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592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195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2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73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889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14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49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3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41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67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5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0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9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0.emf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emf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2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Relationship Id="rId1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7" Type="http://schemas.openxmlformats.org/officeDocument/2006/relationships/image" Target="../media/image240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0.png"/><Relationship Id="rId11" Type="http://schemas.openxmlformats.org/officeDocument/2006/relationships/image" Target="../media/image33.png"/><Relationship Id="rId5" Type="http://schemas.openxmlformats.org/officeDocument/2006/relationships/image" Target="../media/image220.png"/><Relationship Id="rId10" Type="http://schemas.openxmlformats.org/officeDocument/2006/relationships/image" Target="../media/image13.png"/><Relationship Id="rId9" Type="http://schemas.openxmlformats.org/officeDocument/2006/relationships/image" Target="../media/image26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236" y="1688441"/>
            <a:ext cx="543810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9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335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Subtract 35 from 58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3453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Subtract 35 from 58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738254" y="334776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38254" y="1609394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546" y="2874973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701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8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03336"/>
              </p:ext>
            </p:extLst>
          </p:nvPr>
        </p:nvGraphicFramePr>
        <p:xfrm>
          <a:off x="920268" y="522871"/>
          <a:ext cx="7020000" cy="26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12" y="1779940"/>
            <a:ext cx="203549" cy="2329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44" y="1178066"/>
            <a:ext cx="1029980" cy="107789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582351"/>
              </p:ext>
            </p:extLst>
          </p:nvPr>
        </p:nvGraphicFramePr>
        <p:xfrm>
          <a:off x="3062528" y="335267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387050" y="455933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050" y="4559332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293" y="1178066"/>
            <a:ext cx="1029980" cy="10778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76618" y="53385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11781" y="533854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145" y="1529668"/>
            <a:ext cx="385981" cy="10778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311973" y="53385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12" y="2068617"/>
            <a:ext cx="203549" cy="2329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44" y="2108897"/>
            <a:ext cx="1029980" cy="107789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341" y="1529668"/>
            <a:ext cx="385981" cy="107789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32" y="1529668"/>
            <a:ext cx="385981" cy="107789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537" y="1529668"/>
            <a:ext cx="385981" cy="10778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48" y="1779940"/>
            <a:ext cx="203549" cy="23299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48" y="2068617"/>
            <a:ext cx="203549" cy="2329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40" y="2068617"/>
            <a:ext cx="203549" cy="23299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40" y="1779940"/>
            <a:ext cx="203549" cy="2329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576" y="1779940"/>
            <a:ext cx="203549" cy="23299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576" y="2068617"/>
            <a:ext cx="203549" cy="232991"/>
          </a:xfrm>
          <a:prstGeom prst="rect">
            <a:avLst/>
          </a:prstGeom>
        </p:spPr>
      </p:pic>
      <p:cxnSp>
        <p:nvCxnSpPr>
          <p:cNvPr id="42" name="Straight Connector 41"/>
          <p:cNvCxnSpPr/>
          <p:nvPr/>
        </p:nvCxnSpPr>
        <p:spPr>
          <a:xfrm flipV="1">
            <a:off x="7185111" y="2068170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7185111" y="1770944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6958873" y="1755484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6726262" y="2016505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6942777" y="2068617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4869733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4521768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167739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1123042" y="2145844"/>
            <a:ext cx="856873" cy="896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8867" y="741194"/>
            <a:ext cx="928847" cy="92884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090550" y="944007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258569"/>
            <a:ext cx="77216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Dexter has 137 stickers.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Rosie has 449 stickers.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many more stickers does Rosie have than Dexter?</a:t>
            </a:r>
          </a:p>
          <a:p>
            <a:endParaRPr lang="en-GB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1378020" y="2344990"/>
            <a:ext cx="25907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137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449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4771" y="3208867"/>
            <a:ext cx="468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D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02078" y="3247032"/>
            <a:ext cx="1879789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700808" y="324703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137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84771" y="4059310"/>
            <a:ext cx="434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R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2078" y="4045763"/>
            <a:ext cx="364085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590264" y="4045763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449</a:t>
            </a:r>
            <a:endParaRPr lang="en-GB" sz="36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081867" y="3570197"/>
            <a:ext cx="1761067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776657" y="2998551"/>
            <a:ext cx="3978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  <a:endParaRPr lang="en-GB" sz="36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503544"/>
              </p:ext>
            </p:extLst>
          </p:nvPr>
        </p:nvGraphicFramePr>
        <p:xfrm>
          <a:off x="5502263" y="271939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42506" y="392817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2506" y="3928175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7522168" y="4692564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51670" y="4692562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759377" y="4692563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32199" y="2998551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312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694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 animBg="1"/>
      <p:bldP spid="6" grpId="0"/>
      <p:bldP spid="7" grpId="0"/>
      <p:bldP spid="8" grpId="0" animBg="1"/>
      <p:bldP spid="9" grpId="0"/>
      <p:bldP spid="12" grpId="0"/>
      <p:bldP spid="12" grpId="1"/>
      <p:bldP spid="14" grpId="0"/>
      <p:bldP spid="15" grpId="0"/>
      <p:bldP spid="16" grpId="0"/>
      <p:bldP spid="17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70869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1453761" y="2295346"/>
            <a:ext cx="6175510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629271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242486" y="254380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679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126222" y="1118829"/>
                <a:ext cx="12057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500</a:t>
                </a:r>
                <a:endParaRPr lang="en-GB" sz="3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222" y="1118829"/>
                <a:ext cx="1205779" cy="584775"/>
              </a:xfrm>
              <a:prstGeom prst="rect">
                <a:avLst/>
              </a:prstGeom>
              <a:blipFill>
                <a:blip r:embed="rId5"/>
                <a:stretch>
                  <a:fillRect t="-12632" r="-12121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173152" y="1118829"/>
                <a:ext cx="99738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10</a:t>
                </a:r>
                <a:endParaRPr lang="en-GB" sz="3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152" y="1118829"/>
                <a:ext cx="997389" cy="584775"/>
              </a:xfrm>
              <a:prstGeom prst="rect">
                <a:avLst/>
              </a:prstGeom>
              <a:blipFill>
                <a:blip r:embed="rId6"/>
                <a:stretch>
                  <a:fillRect t="-12632" r="-15337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754023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169</a:t>
            </a:r>
            <a:endParaRPr lang="en-GB" sz="32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3140419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Left Bracket 11"/>
          <p:cNvSpPr/>
          <p:nvPr/>
        </p:nvSpPr>
        <p:spPr>
          <a:xfrm rot="5400000">
            <a:off x="5730337" y="31331"/>
            <a:ext cx="284007" cy="3478899"/>
          </a:xfrm>
          <a:prstGeom prst="leftBracket">
            <a:avLst>
              <a:gd name="adj" fmla="val 612467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679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blipFill>
                <a:blip r:embed="rId7"/>
                <a:stretch>
                  <a:fillRect l="-7294" t="-16981" r="-61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712136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179</a:t>
            </a:r>
            <a:endParaRPr lang="en-GB" sz="32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113979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151913" y="413338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164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9" name="Left Bracket 28"/>
          <p:cNvSpPr/>
          <p:nvPr/>
        </p:nvSpPr>
        <p:spPr>
          <a:xfrm rot="5400000">
            <a:off x="3501404" y="1302733"/>
            <a:ext cx="284007" cy="936096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2352026" y="1118829"/>
                <a:ext cx="788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5</a:t>
                </a:r>
                <a:endParaRPr lang="en-GB" sz="3200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026" y="1118829"/>
                <a:ext cx="788999" cy="584775"/>
              </a:xfrm>
              <a:prstGeom prst="rect">
                <a:avLst/>
              </a:prstGeom>
              <a:blipFill>
                <a:blip r:embed="rId8"/>
                <a:stretch>
                  <a:fillRect t="-12632" r="-19380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eft Bracket 30"/>
          <p:cNvSpPr/>
          <p:nvPr/>
        </p:nvSpPr>
        <p:spPr>
          <a:xfrm rot="5400000">
            <a:off x="2667863" y="1452493"/>
            <a:ext cx="284006" cy="636575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2" name="Rectangle 31"/>
          <p:cNvSpPr/>
          <p:nvPr/>
        </p:nvSpPr>
        <p:spPr>
          <a:xfrm>
            <a:off x="2064763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164</a:t>
            </a:r>
            <a:endParaRPr lang="en-GB" sz="32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2466833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4" name="Group 33"/>
          <p:cNvGrpSpPr/>
          <p:nvPr/>
        </p:nvGrpSpPr>
        <p:grpSpPr>
          <a:xfrm>
            <a:off x="2811392" y="3084939"/>
            <a:ext cx="3597696" cy="2972343"/>
            <a:chOff x="4671511" y="249049"/>
            <a:chExt cx="3119145" cy="2527524"/>
          </a:xfrm>
        </p:grpSpPr>
        <p:sp>
          <p:nvSpPr>
            <p:cNvPr id="35" name="Oval 3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>
              <a:stCxn id="3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3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 3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41"/>
          <p:cNvSpPr/>
          <p:nvPr/>
        </p:nvSpPr>
        <p:spPr>
          <a:xfrm>
            <a:off x="4155645" y="3322415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515</a:t>
            </a:r>
            <a:endParaRPr lang="en-GB" sz="3600" dirty="0"/>
          </a:p>
        </p:txBody>
      </p:sp>
      <p:sp>
        <p:nvSpPr>
          <p:cNvPr id="43" name="Rectangle 42"/>
          <p:cNvSpPr/>
          <p:nvPr/>
        </p:nvSpPr>
        <p:spPr>
          <a:xfrm>
            <a:off x="2883256" y="498997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</a:t>
            </a:r>
            <a:endParaRPr lang="en-GB" sz="3600" dirty="0"/>
          </a:p>
        </p:txBody>
      </p:sp>
      <p:sp>
        <p:nvSpPr>
          <p:cNvPr id="44" name="Rectangle 43"/>
          <p:cNvSpPr/>
          <p:nvPr/>
        </p:nvSpPr>
        <p:spPr>
          <a:xfrm>
            <a:off x="4251405" y="519019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</a:t>
            </a:r>
            <a:endParaRPr lang="en-GB" sz="3600" dirty="0"/>
          </a:p>
        </p:txBody>
      </p:sp>
      <p:sp>
        <p:nvSpPr>
          <p:cNvPr id="45" name="Rectangle 44"/>
          <p:cNvSpPr/>
          <p:nvPr/>
        </p:nvSpPr>
        <p:spPr>
          <a:xfrm>
            <a:off x="5702118" y="4988849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91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 animBg="1"/>
      <p:bldP spid="15" grpId="0"/>
      <p:bldP spid="18" grpId="0"/>
      <p:bldP spid="29" grpId="0" animBg="1"/>
      <p:bldP spid="30" grpId="0"/>
      <p:bldP spid="31" grpId="0" animBg="1"/>
      <p:bldP spid="32" grpId="0"/>
      <p:bldP spid="42" grpId="0"/>
      <p:bldP spid="43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679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blipFill>
                <a:blip r:embed="rId7"/>
                <a:stretch>
                  <a:fillRect l="-7294" t="-16981" r="-61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151913" y="413338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164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76516" y="3837049"/>
            <a:ext cx="7684123" cy="2061308"/>
            <a:chOff x="384762" y="1129801"/>
            <a:chExt cx="7684123" cy="2061308"/>
          </a:xfrm>
        </p:grpSpPr>
        <p:cxnSp>
          <p:nvCxnSpPr>
            <p:cNvPr id="2" name="Straight Connector 1"/>
            <p:cNvCxnSpPr/>
            <p:nvPr/>
          </p:nvCxnSpPr>
          <p:spPr>
            <a:xfrm>
              <a:off x="745839" y="2295346"/>
              <a:ext cx="7323046" cy="102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" name="Straight Connector 2"/>
            <p:cNvCxnSpPr/>
            <p:nvPr/>
          </p:nvCxnSpPr>
          <p:spPr>
            <a:xfrm>
              <a:off x="7146018" y="1961170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757400" y="1994653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4236299" y="1965871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Rectangle 6"/>
            <p:cNvSpPr/>
            <p:nvPr/>
          </p:nvSpPr>
          <p:spPr>
            <a:xfrm>
              <a:off x="6104523" y="2606333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675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ectangle 7"/>
                <p:cNvSpPr/>
                <p:nvPr/>
              </p:nvSpPr>
              <p:spPr>
                <a:xfrm>
                  <a:off x="1862340" y="1129801"/>
                  <a:ext cx="12057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100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8" name="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62340" y="1129801"/>
                  <a:ext cx="1205779" cy="584775"/>
                </a:xfrm>
                <a:prstGeom prst="rect">
                  <a:avLst/>
                </a:prstGeom>
                <a:blipFill>
                  <a:blip r:embed="rId8"/>
                  <a:stretch>
                    <a:fillRect t="-12500" r="-12690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Left Bracket 11"/>
            <p:cNvSpPr/>
            <p:nvPr/>
          </p:nvSpPr>
          <p:spPr>
            <a:xfrm rot="16200000" flipH="1">
              <a:off x="2362739" y="39461"/>
              <a:ext cx="284007" cy="3478899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931566" y="2579935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679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Rectangle 29"/>
                <p:cNvSpPr/>
                <p:nvPr/>
              </p:nvSpPr>
              <p:spPr>
                <a:xfrm>
                  <a:off x="6450217" y="1129801"/>
                  <a:ext cx="7889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4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30" name="Rectangle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50217" y="1129801"/>
                  <a:ext cx="788999" cy="584775"/>
                </a:xfrm>
                <a:prstGeom prst="rect">
                  <a:avLst/>
                </a:prstGeom>
                <a:blipFill>
                  <a:blip r:embed="rId9"/>
                  <a:stretch>
                    <a:fillRect t="-12500" r="-19231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Left Bracket 30"/>
            <p:cNvSpPr/>
            <p:nvPr/>
          </p:nvSpPr>
          <p:spPr>
            <a:xfrm rot="16200000" flipH="1">
              <a:off x="6693620" y="1460623"/>
              <a:ext cx="284006" cy="636575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84762" y="2606334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515</a:t>
              </a:r>
              <a:endParaRPr lang="en-GB" sz="3200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832388" y="2606334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615</a:t>
              </a:r>
              <a:endParaRPr lang="en-GB" sz="3200" dirty="0"/>
            </a:p>
          </p:txBody>
        </p:sp>
        <p:sp>
          <p:nvSpPr>
            <p:cNvPr id="47" name="Left Bracket 46"/>
            <p:cNvSpPr/>
            <p:nvPr/>
          </p:nvSpPr>
          <p:spPr>
            <a:xfrm rot="16200000" flipH="1">
              <a:off x="5265502" y="643002"/>
              <a:ext cx="256602" cy="2299222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48" name="Straight Connector 47"/>
            <p:cNvCxnSpPr/>
            <p:nvPr/>
          </p:nvCxnSpPr>
          <p:spPr>
            <a:xfrm>
              <a:off x="6509442" y="194738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angle 48"/>
                <p:cNvSpPr/>
                <p:nvPr/>
              </p:nvSpPr>
              <p:spPr>
                <a:xfrm>
                  <a:off x="4738349" y="1129801"/>
                  <a:ext cx="99738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60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49" name="Rectangle 4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38349" y="1129801"/>
                  <a:ext cx="997389" cy="584775"/>
                </a:xfrm>
                <a:prstGeom prst="rect">
                  <a:avLst/>
                </a:prstGeom>
                <a:blipFill>
                  <a:blip r:embed="rId10"/>
                  <a:stretch>
                    <a:fillRect t="-12500" r="-15244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718279" y="1593785"/>
            <a:ext cx="7650500" cy="2108385"/>
            <a:chOff x="224055" y="3685775"/>
            <a:chExt cx="7650500" cy="2108385"/>
          </a:xfrm>
        </p:grpSpPr>
        <p:cxnSp>
          <p:nvCxnSpPr>
            <p:cNvPr id="50" name="Straight Connector 49"/>
            <p:cNvCxnSpPr/>
            <p:nvPr/>
          </p:nvCxnSpPr>
          <p:spPr>
            <a:xfrm>
              <a:off x="224055" y="4876548"/>
              <a:ext cx="7253475" cy="2878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7469637" y="455736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Rectangle 52"/>
            <p:cNvSpPr/>
            <p:nvPr/>
          </p:nvSpPr>
          <p:spPr>
            <a:xfrm>
              <a:off x="7064718" y="5209385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679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angle 53"/>
                <p:cNvSpPr/>
                <p:nvPr/>
              </p:nvSpPr>
              <p:spPr>
                <a:xfrm>
                  <a:off x="5147031" y="3691307"/>
                  <a:ext cx="12057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500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54" name="Rectangle 5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47031" y="3691307"/>
                  <a:ext cx="1205779" cy="584775"/>
                </a:xfrm>
                <a:prstGeom prst="rect">
                  <a:avLst/>
                </a:prstGeom>
                <a:blipFill>
                  <a:blip r:embed="rId11"/>
                  <a:stretch>
                    <a:fillRect t="-12500" r="-12690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Rectangle 54"/>
                <p:cNvSpPr/>
                <p:nvPr/>
              </p:nvSpPr>
              <p:spPr>
                <a:xfrm>
                  <a:off x="2243644" y="3685775"/>
                  <a:ext cx="99738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10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55" name="Rectangle 5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3644" y="3685775"/>
                  <a:ext cx="997389" cy="584775"/>
                </a:xfrm>
                <a:prstGeom prst="rect">
                  <a:avLst/>
                </a:prstGeom>
                <a:blipFill>
                  <a:blip r:embed="rId12"/>
                  <a:stretch>
                    <a:fillRect t="-12500" r="-15244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Rectangle 55"/>
            <p:cNvSpPr/>
            <p:nvPr/>
          </p:nvSpPr>
          <p:spPr>
            <a:xfrm>
              <a:off x="1884681" y="5166565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169</a:t>
              </a:r>
              <a:endParaRPr lang="en-GB" sz="3200" dirty="0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2254088" y="4588791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8" name="Left Bracket 57"/>
            <p:cNvSpPr/>
            <p:nvPr/>
          </p:nvSpPr>
          <p:spPr>
            <a:xfrm rot="5400000">
              <a:off x="5178683" y="2253628"/>
              <a:ext cx="353302" cy="4228603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2883119" y="5163555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179</a:t>
              </a:r>
              <a:endParaRPr lang="en-GB" sz="3200" dirty="0"/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3247071" y="457585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Left Bracket 60"/>
            <p:cNvSpPr/>
            <p:nvPr/>
          </p:nvSpPr>
          <p:spPr>
            <a:xfrm rot="5400000">
              <a:off x="2598479" y="3902027"/>
              <a:ext cx="284009" cy="1001098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Rectangle 61"/>
                <p:cNvSpPr/>
                <p:nvPr/>
              </p:nvSpPr>
              <p:spPr>
                <a:xfrm>
                  <a:off x="1499033" y="3685775"/>
                  <a:ext cx="7889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5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62" name="Rectangle 6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99033" y="3685775"/>
                  <a:ext cx="788999" cy="584775"/>
                </a:xfrm>
                <a:prstGeom prst="rect">
                  <a:avLst/>
                </a:prstGeom>
                <a:blipFill>
                  <a:blip r:embed="rId13"/>
                  <a:stretch>
                    <a:fillRect t="-12500" r="-19231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Left Bracket 62"/>
            <p:cNvSpPr/>
            <p:nvPr/>
          </p:nvSpPr>
          <p:spPr>
            <a:xfrm rot="5400000">
              <a:off x="1797744" y="4084290"/>
              <a:ext cx="284006" cy="636575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046485" y="5163556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164</a:t>
              </a:r>
              <a:endParaRPr lang="en-GB" sz="3200" dirty="0"/>
            </a:p>
          </p:txBody>
        </p:sp>
        <p:cxnSp>
          <p:nvCxnSpPr>
            <p:cNvPr id="65" name="Straight Connector 64"/>
            <p:cNvCxnSpPr/>
            <p:nvPr/>
          </p:nvCxnSpPr>
          <p:spPr>
            <a:xfrm>
              <a:off x="1625057" y="457585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66" name="Picture 6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5448" y="334776"/>
            <a:ext cx="928847" cy="92884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247131" y="537589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013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19" y="983199"/>
            <a:ext cx="3856895" cy="38610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3146" y="1442852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679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86346" y="3645725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515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13062" y="3645725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164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843241" y="1593064"/>
                <a:ext cx="2374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679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1593064"/>
                <a:ext cx="2374977" cy="584775"/>
              </a:xfrm>
              <a:prstGeom prst="rect">
                <a:avLst/>
              </a:prstGeom>
              <a:blipFill>
                <a:blip r:embed="rId6"/>
                <a:stretch>
                  <a:fillRect l="-641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843241" y="2206430"/>
                <a:ext cx="2374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679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2206430"/>
                <a:ext cx="2374977" cy="584775"/>
              </a:xfrm>
              <a:prstGeom prst="rect">
                <a:avLst/>
              </a:prstGeom>
              <a:blipFill>
                <a:blip r:embed="rId7"/>
                <a:stretch>
                  <a:fillRect l="-641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43241" y="2829725"/>
                <a:ext cx="34678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2829725"/>
                <a:ext cx="3467847" cy="584775"/>
              </a:xfrm>
              <a:prstGeom prst="rect">
                <a:avLst/>
              </a:prstGeom>
              <a:blipFill>
                <a:blip r:embed="rId8"/>
                <a:stretch>
                  <a:fillRect l="-439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843241" y="3454094"/>
                <a:ext cx="34678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3454094"/>
                <a:ext cx="3467847" cy="584775"/>
              </a:xfrm>
              <a:prstGeom prst="rect">
                <a:avLst/>
              </a:prstGeom>
              <a:blipFill>
                <a:blip r:embed="rId9"/>
                <a:stretch>
                  <a:fillRect l="-439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7123599" y="1603666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164</a:t>
            </a:r>
            <a:endParaRPr lang="en-GB" sz="3200" dirty="0"/>
          </a:p>
        </p:txBody>
      </p:sp>
      <p:sp>
        <p:nvSpPr>
          <p:cNvPr id="45" name="TextBox 44"/>
          <p:cNvSpPr txBox="1"/>
          <p:nvPr/>
        </p:nvSpPr>
        <p:spPr>
          <a:xfrm>
            <a:off x="7123599" y="2226961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515</a:t>
            </a:r>
            <a:endParaRPr lang="en-GB" sz="3200" dirty="0"/>
          </a:p>
        </p:txBody>
      </p:sp>
      <p:sp>
        <p:nvSpPr>
          <p:cNvPr id="51" name="TextBox 50"/>
          <p:cNvSpPr txBox="1"/>
          <p:nvPr/>
        </p:nvSpPr>
        <p:spPr>
          <a:xfrm>
            <a:off x="7123598" y="2850256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679</a:t>
            </a:r>
            <a:endParaRPr lang="en-GB" sz="3200" dirty="0"/>
          </a:p>
        </p:txBody>
      </p:sp>
      <p:sp>
        <p:nvSpPr>
          <p:cNvPr id="66" name="TextBox 65"/>
          <p:cNvSpPr txBox="1"/>
          <p:nvPr/>
        </p:nvSpPr>
        <p:spPr>
          <a:xfrm>
            <a:off x="7123599" y="3473551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679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701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6" grpId="0"/>
      <p:bldP spid="36" grpId="1"/>
      <p:bldP spid="37" grpId="0"/>
      <p:bldP spid="38" grpId="0"/>
      <p:bldP spid="39" grpId="0"/>
      <p:bldP spid="40" grpId="0"/>
      <p:bldP spid="41" grpId="0"/>
      <p:bldP spid="44" grpId="0"/>
      <p:bldP spid="45" grpId="0"/>
      <p:bldP spid="51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60852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11200" y="377371"/>
                <a:ext cx="27045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600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353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377371"/>
                <a:ext cx="2704587" cy="646331"/>
              </a:xfrm>
              <a:prstGeom prst="rect">
                <a:avLst/>
              </a:prstGeom>
              <a:blipFill>
                <a:blip r:embed="rId5"/>
                <a:stretch>
                  <a:fillRect l="-6998" t="-16981" r="-1806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3315380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15380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6008" y="4435736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99828" y="369499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79437" y="3666315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90671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41854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584425" y="2183038"/>
            <a:ext cx="4176464" cy="992144"/>
            <a:chOff x="3196961" y="3416812"/>
            <a:chExt cx="4176464" cy="992144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3811053" y="34168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6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53159" y="34242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9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91690" y="3655513"/>
            <a:ext cx="2573450" cy="646331"/>
            <a:chOff x="-2386198" y="2187878"/>
            <a:chExt cx="2573450" cy="646331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-1241730" y="218787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3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500049" y="2175867"/>
            <a:ext cx="2509788" cy="646331"/>
            <a:chOff x="3805136" y="3431418"/>
            <a:chExt cx="2509788" cy="646331"/>
          </a:xfrm>
        </p:grpSpPr>
        <p:cxnSp>
          <p:nvCxnSpPr>
            <p:cNvPr id="20" name="Straight Arrow Connector 19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930264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3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746603" y="3215966"/>
            <a:ext cx="3703803" cy="666255"/>
            <a:chOff x="1125488" y="2732684"/>
            <a:chExt cx="4331803" cy="666255"/>
          </a:xfrm>
        </p:grpSpPr>
        <p:sp>
          <p:nvSpPr>
            <p:cNvPr id="23" name="Right Bracket 22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4" name="Right Bracket 23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>
                      <a:latin typeface="Calibri" panose="020F0502020204030204" pitchFamily="34" charset="0"/>
                    </a:rPr>
                    <a:t>1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6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11200" y="1253554"/>
                <a:ext cx="27045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599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352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1253554"/>
                <a:ext cx="2704587" cy="646331"/>
              </a:xfrm>
              <a:prstGeom prst="rect">
                <a:avLst/>
              </a:prstGeom>
              <a:blipFill>
                <a:blip r:embed="rId8"/>
                <a:stretch>
                  <a:fillRect l="-6998" t="-16981" r="-1806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4011407" y="1038836"/>
            <a:ext cx="31740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What’s the same?</a:t>
            </a:r>
          </a:p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What’s different?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284339"/>
              </p:ext>
            </p:extLst>
          </p:nvPr>
        </p:nvGraphicFramePr>
        <p:xfrm>
          <a:off x="5471267" y="2268100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876711" y="346052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711" y="3460528"/>
                <a:ext cx="678391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1233871" y="4913065"/>
            <a:ext cx="34506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Constant difference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5518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63093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0668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2316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312316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582944" y="4435736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34272" y="3694999"/>
            <a:ext cx="1165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352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13974" y="3666315"/>
            <a:ext cx="1146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599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787607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538790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581361" y="2162543"/>
            <a:ext cx="4296441" cy="1012639"/>
            <a:chOff x="3196961" y="3396317"/>
            <a:chExt cx="4296441" cy="1012639"/>
          </a:xfrm>
        </p:grpSpPr>
        <p:cxnSp>
          <p:nvCxnSpPr>
            <p:cNvPr id="50" name="Straight Arrow Connector 49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3560540" y="3401660"/>
              <a:ext cx="11240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353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341960" y="3396317"/>
              <a:ext cx="11514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600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88626" y="3666315"/>
            <a:ext cx="2573450" cy="646331"/>
            <a:chOff x="-2386198" y="2198680"/>
            <a:chExt cx="2573450" cy="646331"/>
          </a:xfrm>
        </p:grpSpPr>
        <p:cxnSp>
          <p:nvCxnSpPr>
            <p:cNvPr id="56" name="Straight Arrow Connector 55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-1241730" y="2198680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496985" y="2175867"/>
            <a:ext cx="2509788" cy="646331"/>
            <a:chOff x="3805136" y="3431418"/>
            <a:chExt cx="2509788" cy="646331"/>
          </a:xfrm>
        </p:grpSpPr>
        <p:cxnSp>
          <p:nvCxnSpPr>
            <p:cNvPr id="59" name="Straight Arrow Connector 58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4942028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743539" y="3215966"/>
            <a:ext cx="3703803" cy="666255"/>
            <a:chOff x="1125488" y="2732684"/>
            <a:chExt cx="4331803" cy="666255"/>
          </a:xfrm>
        </p:grpSpPr>
        <p:sp>
          <p:nvSpPr>
            <p:cNvPr id="62" name="Right Bracket 61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3" name="Right Bracket 62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TextBox 63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>
                      <a:latin typeface="Calibri" panose="020F0502020204030204" pitchFamily="34" charset="0"/>
                    </a:rPr>
                    <a:t>1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6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6" name="Group 65"/>
          <p:cNvGrpSpPr/>
          <p:nvPr/>
        </p:nvGrpSpPr>
        <p:grpSpPr>
          <a:xfrm>
            <a:off x="876462" y="3666770"/>
            <a:ext cx="2573450" cy="646331"/>
            <a:chOff x="-2386198" y="2198680"/>
            <a:chExt cx="2573450" cy="646331"/>
          </a:xfrm>
        </p:grpSpPr>
        <p:cxnSp>
          <p:nvCxnSpPr>
            <p:cNvPr id="67" name="Straight Arrow Connector 66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-1464760" y="2198680"/>
              <a:ext cx="14730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247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1484821" y="2176322"/>
            <a:ext cx="2509788" cy="646331"/>
            <a:chOff x="3805136" y="3431418"/>
            <a:chExt cx="2509788" cy="646331"/>
          </a:xfrm>
        </p:grpSpPr>
        <p:cxnSp>
          <p:nvCxnSpPr>
            <p:cNvPr id="70" name="Straight Arrow Connector 69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4671248" y="3431418"/>
              <a:ext cx="140711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247</a:t>
              </a: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85448" y="334776"/>
            <a:ext cx="928847" cy="928847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247131" y="537589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599828" y="926720"/>
            <a:ext cx="100729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99828" y="1799556"/>
            <a:ext cx="100729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1103477" y="1023702"/>
            <a:ext cx="0" cy="347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 flipH="1">
                <a:off x="1126148" y="919976"/>
                <a:ext cx="9100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1126148" y="919976"/>
                <a:ext cx="910010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7" name="Straight Connector 76"/>
          <p:cNvCxnSpPr/>
          <p:nvPr/>
        </p:nvCxnSpPr>
        <p:spPr>
          <a:xfrm>
            <a:off x="1914610" y="939040"/>
            <a:ext cx="1007299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1914610" y="1811876"/>
            <a:ext cx="1007299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2418259" y="1036022"/>
            <a:ext cx="0" cy="347898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 flipH="1">
                <a:off x="2469427" y="935189"/>
                <a:ext cx="9100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469427" y="935189"/>
                <a:ext cx="910010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1634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6" grpId="1"/>
      <p:bldP spid="7" grpId="0"/>
      <p:bldP spid="7" grpId="1"/>
      <p:bldP spid="28" grpId="0"/>
      <p:bldP spid="43" grpId="0"/>
      <p:bldP spid="44" grpId="0"/>
      <p:bldP spid="45" grpId="0"/>
      <p:bldP spid="46" grpId="0"/>
      <p:bldP spid="47" grpId="0"/>
      <p:bldP spid="39" grpId="0"/>
      <p:bldP spid="40" grpId="0"/>
      <p:bldP spid="76" grpId="0"/>
      <p:bldP spid="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106164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5|1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8|23.3|3.7|6.6|2.8|6.1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10.4|1.5|14.3|11.5|8.2|8.6|4|4.4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16.8|4.3|11|2.4|8.2|2.6|7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5.7|11.3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7|6.5|9|2.5|8.3|8|1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9.6|4.9|13.4|4.4|16.6|8.8|4.9|3.8|2.6|5.8|16.3|0.9|3.9|4.4|3.3|4|6|7.4|3.7|4.2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522d4c35-b548-4432-90ae-af4376e1c4b4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CCB48E7-9E8A-415D-8651-7677F799A1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274</Words>
  <Application>Microsoft Office PowerPoint</Application>
  <PresentationFormat>On-screen Show (4:3)</PresentationFormat>
  <Paragraphs>145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Have a go at questions  4 – 6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104</cp:revision>
  <dcterms:created xsi:type="dcterms:W3CDTF">2019-07-05T11:02:13Z</dcterms:created>
  <dcterms:modified xsi:type="dcterms:W3CDTF">2020-10-31T20:36:33Z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