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88" r:id="rId20"/>
    <p:sldId id="289" r:id="rId21"/>
    <p:sldId id="291" r:id="rId22"/>
    <p:sldId id="294" r:id="rId23"/>
    <p:sldId id="292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93" r:id="rId36"/>
    <p:sldId id="286" r:id="rId37"/>
    <p:sldId id="290" r:id="rId38"/>
    <p:sldId id="287" r:id="rId39"/>
    <p:sldId id="257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6B1B5-AF0F-4EDB-B8E9-60A2E2E514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F65CDD-E1BF-43F6-A83D-9214457C11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44480-948A-48CC-93AA-D31889ABB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B86EA-3865-43F7-B34B-D27ABD6CF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99DD1-B879-4795-BA2C-BE2FC0BD5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385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3FD43-BB50-44DD-B934-CE67B0652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EDED4B-2F97-487C-B03D-DAD665579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C2AF58-4850-44F0-BF99-EB8DA9310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2A1993-44ED-4AC3-98A8-CFE78C29D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72CDF7-D7C6-427A-B4D0-F4EADD559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886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FBD34-B7AB-4F91-8D89-C0F3CA953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D5B3B7-3B23-437F-BD1B-BD8ACA69D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317F92-5657-423D-93B6-827E0D75D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FB299B-D2FB-49C6-9852-148C634ED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DB5865-11A4-4D5B-BDF6-9940F8E6C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87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ADEFF-B414-4B04-85A8-6675FF213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95343E-1BC3-4842-9CBC-28AEDE4540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EF98F5-0374-4F88-B7E6-E328D2B558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57D745-C98F-4EC9-A2EA-ED9A46436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6E4CA6-4E61-4C57-8329-9BE760670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72C309-70B3-496E-B7C1-442F91FC9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108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7A47F-F9FB-4C7D-9E25-8B20473284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E5F31-2959-430D-8CEE-6769C6790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BFB25B-D923-4B80-95A2-0E34B14742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E752C5-E606-440C-87A9-F829036EE8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C05CD1-192D-4826-888A-24E723B8C4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365F79-20BE-4365-9615-D893C75C4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80EA85-ABCB-41A7-A0E8-E2946949B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60C4D0-7709-404F-BB74-67CE32049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555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C12FB6-0EF9-47E9-99A3-6E1DDD986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299F3A-123D-4186-AA09-DBF81C42F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753A9B-A85A-4224-8A2E-5D1394CBD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DF94F9-2A6C-4D43-A081-D4322C87F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657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9820B3-9CA0-407B-B07C-4248BF652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084E9B-1B49-46CB-80CE-1B7894265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73587A-AFA4-4C47-9C37-43FC2BE15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446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FA20B-E06A-459C-B43C-BB6855960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05D4B-D011-45B0-B8BA-94C2C28D5E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45BF30-8F8E-435C-9E79-923346964D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B459B-3821-4F16-BB7C-B708BA858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5DD9B1-20A4-4CB7-AE85-E2834FF5C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385EC8-8874-4E76-B705-755C295B5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699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4E54C1-2E4E-41F8-AC4D-BCD5D35972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EE077B-43A3-48E0-B76A-6511EBF16F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7FC27D-ECC3-4F1D-AFFD-7E8194061B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788009-4F0F-4ABC-8021-795520FD7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F4F1CE-83B1-48BD-AE34-1A15ED445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1F0F4F-6594-46AB-B1F9-E1256FF33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820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A87DD-4BE4-4C0D-8403-D20DFA15B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4D5B87-A838-4A95-BBA8-8BBCA4B488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070EF6-1FA5-4300-93ED-09A8CB633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BF713F-1CAB-407A-A40E-400D3BA79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B8FE50-8C2D-49EA-BBFD-29F14A0C9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202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D7E1C5-0B4F-4B86-8442-D74C6EDBBA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45C96F-1144-41AB-B576-5035DE46D1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B37363-6757-46EB-9C07-CD700C267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2DC4F6-F06C-43E7-8CAB-82F812A22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9DEEF2-B409-40C6-B0AD-844EF356D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290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FD357F-2D33-4DD1-B30A-56A94BB65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AC3684-E0F7-492D-B2D9-A52260ED9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775DA4-06D0-4D93-BB62-0A226D75E8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579FB-7B60-42E4-8A8E-0E6AA38C2FE8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05D968-FE15-49E9-AFBC-573FADCF2F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3D0A03-AED7-429E-9025-F28C12A789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CE7D0-5642-4932-8CF4-AE55B8F0B3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683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fc04.deviantart.net/fs70/f/2012/213/1/c/rainforest_run____animation_by_the_f0x-d59dnzv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5836" y="250031"/>
            <a:ext cx="7111700" cy="1325563"/>
          </a:xfrm>
          <a:solidFill>
            <a:srgbClr val="C5E0B4">
              <a:alpha val="80000"/>
            </a:srgbClr>
          </a:solidFill>
        </p:spPr>
        <p:txBody>
          <a:bodyPr>
            <a:normAutofit/>
          </a:bodyPr>
          <a:lstStyle/>
          <a:p>
            <a:r>
              <a:rPr lang="en-GB" sz="2800" u="sng" dirty="0">
                <a:latin typeface="CCW Cursive Writing 7" pitchFamily="66" charset="0"/>
              </a:rPr>
              <a:t>Wednesday 15</a:t>
            </a:r>
            <a:r>
              <a:rPr lang="en-GB" sz="2800" u="sng" baseline="30000" dirty="0">
                <a:latin typeface="CCW Cursive Writing 7" pitchFamily="66" charset="0"/>
              </a:rPr>
              <a:t>th</a:t>
            </a:r>
            <a:r>
              <a:rPr lang="en-GB" sz="2800" u="sng" dirty="0">
                <a:latin typeface="CCW Cursive Writing 7" pitchFamily="66" charset="0"/>
              </a:rPr>
              <a:t> October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2653" y="1825625"/>
            <a:ext cx="8718067" cy="1105834"/>
          </a:xfrm>
          <a:solidFill>
            <a:srgbClr val="C5E0B4">
              <a:alpha val="80000"/>
            </a:srgb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u="sng" dirty="0">
                <a:latin typeface="CCW Cursive Writing 7" pitchFamily="66" charset="0"/>
              </a:rPr>
              <a:t>L.O.: retrieve information from the text.</a:t>
            </a:r>
          </a:p>
        </p:txBody>
      </p:sp>
    </p:spTree>
    <p:extLst>
      <p:ext uri="{BB962C8B-B14F-4D97-AF65-F5344CB8AC3E}">
        <p14:creationId xmlns:p14="http://schemas.microsoft.com/office/powerpoint/2010/main" val="1471319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A1AFD-073F-4415-990F-289E55F58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1A93E-B0FA-4898-A582-4BA0E2A678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7D4D3F-B2F5-4941-8570-30EA76869B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97" t="14067" r="26585" b="15288"/>
          <a:stretch/>
        </p:blipFill>
        <p:spPr>
          <a:xfrm>
            <a:off x="1401651" y="432267"/>
            <a:ext cx="9388698" cy="599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932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5240" t="16911" r="17376" b="5148"/>
          <a:stretch/>
        </p:blipFill>
        <p:spPr>
          <a:xfrm>
            <a:off x="0" y="-24089"/>
            <a:ext cx="12192000" cy="688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851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5860" t="14891" r="16963" b="5514"/>
          <a:stretch/>
        </p:blipFill>
        <p:spPr>
          <a:xfrm>
            <a:off x="0" y="33990"/>
            <a:ext cx="12191999" cy="679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78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61372" y="2469795"/>
            <a:ext cx="9469260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Name two types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of rainforests</a:t>
            </a:r>
          </a:p>
        </p:txBody>
      </p:sp>
    </p:spTree>
    <p:extLst>
      <p:ext uri="{BB962C8B-B14F-4D97-AF65-F5344CB8AC3E}">
        <p14:creationId xmlns:p14="http://schemas.microsoft.com/office/powerpoint/2010/main" val="3256433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869487" y="1367135"/>
            <a:ext cx="8453028" cy="35394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	In the text, the author mentions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‘fresh water’,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what is the difference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between fresh and salt water?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3956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70185" y="1546261"/>
            <a:ext cx="8651632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Near the end of the text,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why does the author say rainforests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are like the ‘lungs of the earth’?</a:t>
            </a:r>
          </a:p>
        </p:txBody>
      </p:sp>
    </p:spTree>
    <p:extLst>
      <p:ext uri="{BB962C8B-B14F-4D97-AF65-F5344CB8AC3E}">
        <p14:creationId xmlns:p14="http://schemas.microsoft.com/office/powerpoint/2010/main" val="3451646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64585" y="2469798"/>
            <a:ext cx="9462847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In ‘The Canopy’ section,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what does the author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mean by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‘close proximity’?</a:t>
            </a:r>
          </a:p>
        </p:txBody>
      </p:sp>
    </p:spTree>
    <p:extLst>
      <p:ext uri="{BB962C8B-B14F-4D97-AF65-F5344CB8AC3E}">
        <p14:creationId xmlns:p14="http://schemas.microsoft.com/office/powerpoint/2010/main" val="3867037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58737" y="2469794"/>
            <a:ext cx="887454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A rainforest is an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ecosystem.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What is an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ecosystem?</a:t>
            </a:r>
          </a:p>
        </p:txBody>
      </p:sp>
    </p:spTree>
    <p:extLst>
      <p:ext uri="{BB962C8B-B14F-4D97-AF65-F5344CB8AC3E}">
        <p14:creationId xmlns:p14="http://schemas.microsoft.com/office/powerpoint/2010/main" val="2398088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43558" y="298095"/>
            <a:ext cx="9504885" cy="89562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It is very crowed and leafy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in the canopy.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How do some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animals communicate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because of this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when they can’t see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each other?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2548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042746" y="1176930"/>
            <a:ext cx="8106508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Why is the forest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floor dark?</a:t>
            </a:r>
          </a:p>
        </p:txBody>
      </p:sp>
    </p:spTree>
    <p:extLst>
      <p:ext uri="{BB962C8B-B14F-4D97-AF65-F5344CB8AC3E}">
        <p14:creationId xmlns:p14="http://schemas.microsoft.com/office/powerpoint/2010/main" val="4072010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424699" y="2469794"/>
            <a:ext cx="9342622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Name one way that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rainforests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affect our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life on Earth.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9977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23998" y="698147"/>
            <a:ext cx="9144001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In the fact file, why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has the author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err="1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emphasised</a:t>
            </a:r>
            <a:r>
              <a:rPr kumimoji="0" lang="en-US" sz="6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the word ‘only’?</a:t>
            </a:r>
          </a:p>
        </p:txBody>
      </p:sp>
    </p:spTree>
    <p:extLst>
      <p:ext uri="{BB962C8B-B14F-4D97-AF65-F5344CB8AC3E}">
        <p14:creationId xmlns:p14="http://schemas.microsoft.com/office/powerpoint/2010/main" val="2398223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51640" y="2469794"/>
            <a:ext cx="788761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Read the last line. What is your opinion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and why?</a:t>
            </a:r>
          </a:p>
        </p:txBody>
      </p:sp>
    </p:spTree>
    <p:extLst>
      <p:ext uri="{BB962C8B-B14F-4D97-AF65-F5344CB8AC3E}">
        <p14:creationId xmlns:p14="http://schemas.microsoft.com/office/powerpoint/2010/main" val="4266955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1.bp.blogspot.com/-GiamVAm-39A/UJvI-SXH9KI/AAAAAAAABkQ/4xv_auGmBYg/s476/vide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389" y="2460815"/>
            <a:ext cx="2187350" cy="2702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817174" y="5524862"/>
            <a:ext cx="88765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E7E6E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https://www.youtube.com/watch?v=wuHuQwA-y5Y</a:t>
            </a:r>
          </a:p>
        </p:txBody>
      </p:sp>
    </p:spTree>
    <p:extLst>
      <p:ext uri="{BB962C8B-B14F-4D97-AF65-F5344CB8AC3E}">
        <p14:creationId xmlns:p14="http://schemas.microsoft.com/office/powerpoint/2010/main" val="976508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87"/>
            <a:ext cx="12192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654434" y="365129"/>
            <a:ext cx="48831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Match it up!</a:t>
            </a:r>
          </a:p>
        </p:txBody>
      </p:sp>
      <p:pic>
        <p:nvPicPr>
          <p:cNvPr id="2050" name="Picture 2" descr="http://www.clker.com/cliparts/A/j/a/A/u/0/jigsaw-puzzle-color-h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191" y="1548606"/>
            <a:ext cx="4286250" cy="490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9066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6687" t="19668" r="15619" b="7538"/>
          <a:stretch/>
        </p:blipFill>
        <p:spPr>
          <a:xfrm>
            <a:off x="2152652" y="257160"/>
            <a:ext cx="7654738" cy="61705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51584" y="692696"/>
            <a:ext cx="23042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51584" y="1916832"/>
            <a:ext cx="374441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50345" y="2704402"/>
            <a:ext cx="6419726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87552" y="4077072"/>
            <a:ext cx="23042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21322" y="4941168"/>
            <a:ext cx="600692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22937" y="6058366"/>
            <a:ext cx="23042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38878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6329" t="20037" r="20006" b="22242"/>
          <a:stretch/>
        </p:blipFill>
        <p:spPr>
          <a:xfrm>
            <a:off x="2006416" y="626646"/>
            <a:ext cx="8179173" cy="55590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85914" y="1268760"/>
            <a:ext cx="23042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05386" y="2348880"/>
            <a:ext cx="765105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1584" y="3501008"/>
            <a:ext cx="77048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07568" y="3919027"/>
            <a:ext cx="417646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99606" y="4828510"/>
            <a:ext cx="756880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7349" y="5197842"/>
            <a:ext cx="34666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3820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6687" t="19668" r="15619" b="7538"/>
          <a:stretch/>
        </p:blipFill>
        <p:spPr>
          <a:xfrm>
            <a:off x="2152652" y="257160"/>
            <a:ext cx="7654738" cy="6170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8578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6329" t="20037" r="20006" b="22242"/>
          <a:stretch/>
        </p:blipFill>
        <p:spPr>
          <a:xfrm>
            <a:off x="2006416" y="626646"/>
            <a:ext cx="8179173" cy="555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6730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fc04.deviantart.net/fs70/f/2012/213/1/c/rainforest_run____animation_by_the_f0x-d59dnzv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2653" y="1825625"/>
            <a:ext cx="8718067" cy="1105834"/>
          </a:xfrm>
          <a:solidFill>
            <a:srgbClr val="C5E0B4">
              <a:alpha val="80000"/>
            </a:srgb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u="sng" dirty="0">
                <a:latin typeface="CCW Cursive Writing 7" pitchFamily="66" charset="0"/>
              </a:rPr>
              <a:t>L.O.: retrieve information from the text.</a:t>
            </a:r>
          </a:p>
        </p:txBody>
      </p:sp>
    </p:spTree>
    <p:extLst>
      <p:ext uri="{BB962C8B-B14F-4D97-AF65-F5344CB8AC3E}">
        <p14:creationId xmlns:p14="http://schemas.microsoft.com/office/powerpoint/2010/main" val="6498649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A1AFD-073F-4415-990F-289E55F58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1A93E-B0FA-4898-A582-4BA0E2A678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7D4D3F-B2F5-4941-8570-30EA76869B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97" t="14067" r="26585" b="15288"/>
          <a:stretch/>
        </p:blipFill>
        <p:spPr>
          <a:xfrm>
            <a:off x="1401651" y="432267"/>
            <a:ext cx="9388698" cy="599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685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9271" t="17646" r="21509" b="4964"/>
          <a:stretch/>
        </p:blipFill>
        <p:spPr>
          <a:xfrm>
            <a:off x="154546" y="230659"/>
            <a:ext cx="11822806" cy="649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4459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9477" t="16176" r="20373" b="23530"/>
          <a:stretch/>
        </p:blipFill>
        <p:spPr>
          <a:xfrm>
            <a:off x="0" y="480278"/>
            <a:ext cx="12192000" cy="597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9528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200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800">
              <a:latin typeface="Jarman" pitchFamily="2" charset="0"/>
            </a:endParaRPr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89691" y="2469794"/>
            <a:ext cx="7800293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Name a reason not to destroy rainforests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From the introductory paragraph. </a:t>
            </a:r>
          </a:p>
        </p:txBody>
      </p:sp>
    </p:spTree>
    <p:extLst>
      <p:ext uri="{BB962C8B-B14F-4D97-AF65-F5344CB8AC3E}">
        <p14:creationId xmlns:p14="http://schemas.microsoft.com/office/powerpoint/2010/main" val="27484720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000">
              <a:latin typeface="Jarman" pitchFamily="2" charset="0"/>
            </a:endParaRPr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71803" y="2469794"/>
            <a:ext cx="7159971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Name one of three ways given that a rainforest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can be destroyed.</a:t>
            </a:r>
          </a:p>
        </p:txBody>
      </p:sp>
    </p:spTree>
    <p:extLst>
      <p:ext uri="{BB962C8B-B14F-4D97-AF65-F5344CB8AC3E}">
        <p14:creationId xmlns:p14="http://schemas.microsoft.com/office/powerpoint/2010/main" val="20652531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200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800">
              <a:latin typeface="Jarman" pitchFamily="2" charset="0"/>
            </a:endParaRPr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077008" y="2469796"/>
            <a:ext cx="8062243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In the final paragraph, what type of adjective is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‘forest-friendly’?</a:t>
            </a:r>
          </a:p>
        </p:txBody>
      </p:sp>
    </p:spTree>
    <p:extLst>
      <p:ext uri="{BB962C8B-B14F-4D97-AF65-F5344CB8AC3E}">
        <p14:creationId xmlns:p14="http://schemas.microsoft.com/office/powerpoint/2010/main" val="34782584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200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800">
              <a:latin typeface="Jarman" pitchFamily="2" charset="0"/>
            </a:endParaRPr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68063" y="1019739"/>
            <a:ext cx="7218181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In the fact file, what does the author say will happen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in the next quarter of a century?</a:t>
            </a:r>
          </a:p>
        </p:txBody>
      </p:sp>
    </p:spTree>
    <p:extLst>
      <p:ext uri="{BB962C8B-B14F-4D97-AF65-F5344CB8AC3E}">
        <p14:creationId xmlns:p14="http://schemas.microsoft.com/office/powerpoint/2010/main" val="24983667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000">
              <a:latin typeface="Jarman" pitchFamily="2" charset="0"/>
            </a:endParaRPr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31504" y="2469799"/>
            <a:ext cx="86409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Why does saving paper help save rainforests?</a:t>
            </a:r>
          </a:p>
        </p:txBody>
      </p:sp>
    </p:spTree>
    <p:extLst>
      <p:ext uri="{BB962C8B-B14F-4D97-AF65-F5344CB8AC3E}">
        <p14:creationId xmlns:p14="http://schemas.microsoft.com/office/powerpoint/2010/main" val="6032720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200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800">
              <a:latin typeface="Jarman" pitchFamily="2" charset="0"/>
            </a:endParaRPr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82048" y="2469794"/>
            <a:ext cx="962795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Why has the author used an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exclamation mark in the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‘Deforestation’ paragraph?</a:t>
            </a:r>
          </a:p>
        </p:txBody>
      </p:sp>
    </p:spTree>
    <p:extLst>
      <p:ext uri="{BB962C8B-B14F-4D97-AF65-F5344CB8AC3E}">
        <p14:creationId xmlns:p14="http://schemas.microsoft.com/office/powerpoint/2010/main" val="5900146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200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800">
              <a:latin typeface="Jarman" pitchFamily="2" charset="0"/>
            </a:endParaRPr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25279" y="2469794"/>
            <a:ext cx="874149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In the third paragraph, the author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refers to palm oil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as a ‘valuable commodity’.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What does this mean?</a:t>
            </a:r>
          </a:p>
        </p:txBody>
      </p:sp>
    </p:spTree>
    <p:extLst>
      <p:ext uri="{BB962C8B-B14F-4D97-AF65-F5344CB8AC3E}">
        <p14:creationId xmlns:p14="http://schemas.microsoft.com/office/powerpoint/2010/main" val="21930741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200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800">
              <a:latin typeface="Jarman" pitchFamily="2" charset="0"/>
            </a:endParaRPr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32066" y="2469794"/>
            <a:ext cx="832792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What is the main reason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that deforestation is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happening?</a:t>
            </a:r>
          </a:p>
        </p:txBody>
      </p:sp>
    </p:spTree>
    <p:extLst>
      <p:ext uri="{BB962C8B-B14F-4D97-AF65-F5344CB8AC3E}">
        <p14:creationId xmlns:p14="http://schemas.microsoft.com/office/powerpoint/2010/main" val="11288897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3600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000">
              <a:latin typeface="Jarman" pitchFamily="2" charset="0"/>
            </a:endParaRPr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78978" y="2469798"/>
            <a:ext cx="8634094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In the ‘How can be saved’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paragraph, why 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you think the author has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asked questions? </a:t>
            </a:r>
          </a:p>
        </p:txBody>
      </p:sp>
    </p:spTree>
    <p:extLst>
      <p:ext uri="{BB962C8B-B14F-4D97-AF65-F5344CB8AC3E}">
        <p14:creationId xmlns:p14="http://schemas.microsoft.com/office/powerpoint/2010/main" val="38864936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z="4000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400">
              <a:latin typeface="Jarman" pitchFamily="2" charset="0"/>
            </a:endParaRPr>
          </a:p>
        </p:txBody>
      </p:sp>
      <p:pic>
        <p:nvPicPr>
          <p:cNvPr id="2050" name="Picture 2" descr="http://vismod.media.mit.edu/vismod/demos/kidsroom/f2_anim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70777" y="2469799"/>
            <a:ext cx="88505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What is your opinion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about deforestation? </a:t>
            </a:r>
          </a:p>
        </p:txBody>
      </p:sp>
    </p:spTree>
    <p:extLst>
      <p:ext uri="{BB962C8B-B14F-4D97-AF65-F5344CB8AC3E}">
        <p14:creationId xmlns:p14="http://schemas.microsoft.com/office/powerpoint/2010/main" val="24836933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0098" t="18750" r="21510" b="12317"/>
          <a:stretch/>
        </p:blipFill>
        <p:spPr>
          <a:xfrm>
            <a:off x="1761110" y="109425"/>
            <a:ext cx="8583362" cy="634570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1996483" y="693230"/>
            <a:ext cx="7585125" cy="7200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981675" y="1845358"/>
            <a:ext cx="7585125" cy="7200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953125" y="2853471"/>
            <a:ext cx="7585125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75422" y="3861583"/>
            <a:ext cx="7585125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775422" y="4941703"/>
            <a:ext cx="7585125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935414" y="6021823"/>
            <a:ext cx="7585125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76341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3534" y="365662"/>
            <a:ext cx="4730499" cy="1325563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3534" y="1826159"/>
            <a:ext cx="4730499" cy="435133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0098" t="18750" r="21510" b="12317"/>
          <a:stretch/>
        </p:blipFill>
        <p:spPr>
          <a:xfrm>
            <a:off x="1761110" y="109425"/>
            <a:ext cx="4301004" cy="6345703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1996483" y="693230"/>
            <a:ext cx="3800801" cy="7200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981675" y="1845358"/>
            <a:ext cx="3800801" cy="7200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953125" y="2853471"/>
            <a:ext cx="3800801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75422" y="3861583"/>
            <a:ext cx="3800801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775422" y="4941703"/>
            <a:ext cx="3800801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935414" y="6021823"/>
            <a:ext cx="3800801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/>
          <a:srcRect l="20098" t="18750" r="21510" b="12317"/>
          <a:stretch/>
        </p:blipFill>
        <p:spPr>
          <a:xfrm>
            <a:off x="6366996" y="186024"/>
            <a:ext cx="4301004" cy="6345703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6602369" y="769829"/>
            <a:ext cx="3800801" cy="7200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6587561" y="1921957"/>
            <a:ext cx="3800801" cy="72008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6559011" y="2930070"/>
            <a:ext cx="3800801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381308" y="3938182"/>
            <a:ext cx="3800801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381308" y="5018302"/>
            <a:ext cx="3800801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541300" y="6098422"/>
            <a:ext cx="3800801" cy="631899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70498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0098" t="18750" r="21510" b="12317"/>
          <a:stretch/>
        </p:blipFill>
        <p:spPr>
          <a:xfrm>
            <a:off x="2260227" y="108891"/>
            <a:ext cx="7170644" cy="6345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71238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0201" t="39707" r="22026" b="5698"/>
          <a:stretch/>
        </p:blipFill>
        <p:spPr>
          <a:xfrm>
            <a:off x="2152651" y="470651"/>
            <a:ext cx="7403012" cy="524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4593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34D47A-664B-47F5-825B-FDC69AA22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C9A1D5-62F7-4B02-A503-4B6EB5A2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379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314</Words>
  <Application>Microsoft Office PowerPoint</Application>
  <PresentationFormat>Widescreen</PresentationFormat>
  <Paragraphs>67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CCW Cursive Writing 7</vt:lpstr>
      <vt:lpstr>Jarman</vt:lpstr>
      <vt:lpstr>Office Theme</vt:lpstr>
      <vt:lpstr>Wednesday 15th October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15th October </dc:title>
  <dc:creator>teacher</dc:creator>
  <cp:lastModifiedBy>teacher</cp:lastModifiedBy>
  <cp:revision>1</cp:revision>
  <dcterms:created xsi:type="dcterms:W3CDTF">2020-10-05T09:36:05Z</dcterms:created>
  <dcterms:modified xsi:type="dcterms:W3CDTF">2020-10-05T09:37:58Z</dcterms:modified>
</cp:coreProperties>
</file>