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</p:sldIdLst>
  <p:sldSz cx="9144000" cy="6858000" type="screen4x3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822CA-884E-4FEB-BF11-A0997BC652FE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57F9-C1A0-44CB-88BE-94D49710BE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38669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822CA-884E-4FEB-BF11-A0997BC652FE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57F9-C1A0-44CB-88BE-94D49710BE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95525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822CA-884E-4FEB-BF11-A0997BC652FE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57F9-C1A0-44CB-88BE-94D49710BE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8982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822CA-884E-4FEB-BF11-A0997BC652FE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57F9-C1A0-44CB-88BE-94D49710BE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46322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822CA-884E-4FEB-BF11-A0997BC652FE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57F9-C1A0-44CB-88BE-94D49710BE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92501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822CA-884E-4FEB-BF11-A0997BC652FE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57F9-C1A0-44CB-88BE-94D49710BE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51668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822CA-884E-4FEB-BF11-A0997BC652FE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57F9-C1A0-44CB-88BE-94D49710BE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97121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822CA-884E-4FEB-BF11-A0997BC652FE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57F9-C1A0-44CB-88BE-94D49710BE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49295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822CA-884E-4FEB-BF11-A0997BC652FE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57F9-C1A0-44CB-88BE-94D49710BE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54662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822CA-884E-4FEB-BF11-A0997BC652FE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57F9-C1A0-44CB-88BE-94D49710BE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69277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822CA-884E-4FEB-BF11-A0997BC652FE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57F9-C1A0-44CB-88BE-94D49710BE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62994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4822CA-884E-4FEB-BF11-A0997BC652FE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9157F9-C1A0-44CB-88BE-94D49710BE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21380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0399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0025"/>
            <a:ext cx="9144000" cy="64563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14378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0400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38" y="0"/>
            <a:ext cx="8975725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998843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0400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38" y="0"/>
            <a:ext cx="8975725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315852B4-68CB-4AC9-9731-7D48F29744DD}"/>
              </a:ext>
            </a:extLst>
          </p:cNvPr>
          <p:cNvSpPr/>
          <p:nvPr/>
        </p:nvSpPr>
        <p:spPr>
          <a:xfrm>
            <a:off x="132149" y="116632"/>
            <a:ext cx="4426036" cy="792088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Think of expanded noun phrases to describe one of these characters.</a:t>
            </a:r>
          </a:p>
        </p:txBody>
      </p:sp>
      <p:sp>
        <p:nvSpPr>
          <p:cNvPr id="4" name="Speech Bubble: Rectangle with Corners Rounded 3">
            <a:extLst>
              <a:ext uri="{FF2B5EF4-FFF2-40B4-BE49-F238E27FC236}">
                <a16:creationId xmlns:a16="http://schemas.microsoft.com/office/drawing/2014/main" id="{58B7E2E7-18D3-4D1B-80FE-F9B30624EC41}"/>
              </a:ext>
            </a:extLst>
          </p:cNvPr>
          <p:cNvSpPr/>
          <p:nvPr/>
        </p:nvSpPr>
        <p:spPr>
          <a:xfrm>
            <a:off x="3563888" y="3116366"/>
            <a:ext cx="2736304" cy="1318456"/>
          </a:xfrm>
          <a:prstGeom prst="wedgeRoundRectCallout">
            <a:avLst>
              <a:gd name="adj1" fmla="val 33998"/>
              <a:gd name="adj2" fmla="val 77313"/>
              <a:gd name="adj3" fmla="val 16667"/>
            </a:avLst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u="sng" dirty="0">
                <a:solidFill>
                  <a:schemeClr val="tx1"/>
                </a:solidFill>
                <a:latin typeface="Comic Sans MS" panose="030F0702030302020204" pitchFamily="66" charset="0"/>
              </a:rPr>
              <a:t>The scarlet, snarling dragon </a:t>
            </a:r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roared ferociously.</a:t>
            </a:r>
          </a:p>
        </p:txBody>
      </p:sp>
      <p:sp>
        <p:nvSpPr>
          <p:cNvPr id="5" name="Speech Bubble: Rectangle with Corners Rounded 4">
            <a:extLst>
              <a:ext uri="{FF2B5EF4-FFF2-40B4-BE49-F238E27FC236}">
                <a16:creationId xmlns:a16="http://schemas.microsoft.com/office/drawing/2014/main" id="{FAAD1B52-0B9F-43BE-BDEE-110AE47608E1}"/>
              </a:ext>
            </a:extLst>
          </p:cNvPr>
          <p:cNvSpPr/>
          <p:nvPr/>
        </p:nvSpPr>
        <p:spPr>
          <a:xfrm>
            <a:off x="2771800" y="4869160"/>
            <a:ext cx="2736304" cy="1080120"/>
          </a:xfrm>
          <a:prstGeom prst="wedgeRoundRectCallout">
            <a:avLst>
              <a:gd name="adj1" fmla="val 61900"/>
              <a:gd name="adj2" fmla="val 14020"/>
              <a:gd name="adj3" fmla="val 16667"/>
            </a:avLst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It had </a:t>
            </a:r>
            <a:r>
              <a:rPr lang="en-GB" b="1" u="sng" dirty="0">
                <a:solidFill>
                  <a:schemeClr val="tx1"/>
                </a:solidFill>
                <a:latin typeface="Comic Sans MS" panose="030F0702030302020204" pitchFamily="66" charset="0"/>
              </a:rPr>
              <a:t>four deadly claws</a:t>
            </a:r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 on each foot.</a:t>
            </a:r>
          </a:p>
        </p:txBody>
      </p:sp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id="{B3CEFF8C-0C88-415C-8898-05384AB3016D}"/>
              </a:ext>
            </a:extLst>
          </p:cNvPr>
          <p:cNvSpPr/>
          <p:nvPr/>
        </p:nvSpPr>
        <p:spPr>
          <a:xfrm>
            <a:off x="6430389" y="2780928"/>
            <a:ext cx="2318075" cy="1653894"/>
          </a:xfrm>
          <a:prstGeom prst="wedgeRoundRectCallout">
            <a:avLst>
              <a:gd name="adj1" fmla="val -4935"/>
              <a:gd name="adj2" fmla="val 80680"/>
              <a:gd name="adj3" fmla="val 16667"/>
            </a:avLst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The dragon’s mouth was full of </a:t>
            </a:r>
            <a:r>
              <a:rPr lang="en-GB" b="1" u="sng" dirty="0">
                <a:solidFill>
                  <a:schemeClr val="tx1"/>
                </a:solidFill>
                <a:latin typeface="Comic Sans MS" panose="030F0702030302020204" pitchFamily="66" charset="0"/>
              </a:rPr>
              <a:t>sharp, terrifying teeth</a:t>
            </a:r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 that could rip through bones!</a:t>
            </a:r>
          </a:p>
        </p:txBody>
      </p:sp>
    </p:spTree>
    <p:extLst>
      <p:ext uri="{BB962C8B-B14F-4D97-AF65-F5344CB8AC3E}">
        <p14:creationId xmlns:p14="http://schemas.microsoft.com/office/powerpoint/2010/main" val="21900993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0400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38" y="0"/>
            <a:ext cx="8975725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315852B4-68CB-4AC9-9731-7D48F29744DD}"/>
              </a:ext>
            </a:extLst>
          </p:cNvPr>
          <p:cNvSpPr/>
          <p:nvPr/>
        </p:nvSpPr>
        <p:spPr>
          <a:xfrm>
            <a:off x="132148" y="0"/>
            <a:ext cx="8760331" cy="357750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You could use this slide, or write your own on your computer or on paper!</a:t>
            </a:r>
          </a:p>
        </p:txBody>
      </p:sp>
      <p:sp>
        <p:nvSpPr>
          <p:cNvPr id="4" name="Speech Bubble: Rectangle with Corners Rounded 3">
            <a:extLst>
              <a:ext uri="{FF2B5EF4-FFF2-40B4-BE49-F238E27FC236}">
                <a16:creationId xmlns:a16="http://schemas.microsoft.com/office/drawing/2014/main" id="{58B7E2E7-18D3-4D1B-80FE-F9B30624EC41}"/>
              </a:ext>
            </a:extLst>
          </p:cNvPr>
          <p:cNvSpPr/>
          <p:nvPr/>
        </p:nvSpPr>
        <p:spPr>
          <a:xfrm>
            <a:off x="7956376" y="2492896"/>
            <a:ext cx="1008112" cy="648072"/>
          </a:xfrm>
          <a:prstGeom prst="wedgeRoundRectCallout">
            <a:avLst>
              <a:gd name="adj1" fmla="val 33998"/>
              <a:gd name="adj2" fmla="val 77313"/>
              <a:gd name="adj3" fmla="val 16667"/>
            </a:avLst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Type here</a:t>
            </a:r>
          </a:p>
        </p:txBody>
      </p:sp>
      <p:sp>
        <p:nvSpPr>
          <p:cNvPr id="7" name="Speech Bubble: Rectangle with Corners Rounded 6">
            <a:extLst>
              <a:ext uri="{FF2B5EF4-FFF2-40B4-BE49-F238E27FC236}">
                <a16:creationId xmlns:a16="http://schemas.microsoft.com/office/drawing/2014/main" id="{CCC35B48-C943-455B-9A53-EAD3FECB812D}"/>
              </a:ext>
            </a:extLst>
          </p:cNvPr>
          <p:cNvSpPr/>
          <p:nvPr/>
        </p:nvSpPr>
        <p:spPr>
          <a:xfrm>
            <a:off x="7977444" y="3429000"/>
            <a:ext cx="1008112" cy="648072"/>
          </a:xfrm>
          <a:prstGeom prst="wedgeRoundRectCallout">
            <a:avLst>
              <a:gd name="adj1" fmla="val 33998"/>
              <a:gd name="adj2" fmla="val 77313"/>
              <a:gd name="adj3" fmla="val 16667"/>
            </a:avLst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Type here</a:t>
            </a:r>
          </a:p>
        </p:txBody>
      </p:sp>
      <p:sp>
        <p:nvSpPr>
          <p:cNvPr id="8" name="Speech Bubble: Rectangle with Corners Rounded 7">
            <a:extLst>
              <a:ext uri="{FF2B5EF4-FFF2-40B4-BE49-F238E27FC236}">
                <a16:creationId xmlns:a16="http://schemas.microsoft.com/office/drawing/2014/main" id="{A1EF7CEE-87F5-4194-A633-24757951433A}"/>
              </a:ext>
            </a:extLst>
          </p:cNvPr>
          <p:cNvSpPr/>
          <p:nvPr/>
        </p:nvSpPr>
        <p:spPr>
          <a:xfrm>
            <a:off x="7966287" y="4495428"/>
            <a:ext cx="1008112" cy="648072"/>
          </a:xfrm>
          <a:prstGeom prst="wedgeRoundRectCallout">
            <a:avLst>
              <a:gd name="adj1" fmla="val 33998"/>
              <a:gd name="adj2" fmla="val 77313"/>
              <a:gd name="adj3" fmla="val 16667"/>
            </a:avLst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Type here</a:t>
            </a:r>
          </a:p>
        </p:txBody>
      </p:sp>
      <p:sp>
        <p:nvSpPr>
          <p:cNvPr id="9" name="Speech Bubble: Rectangle with Corners Rounded 8">
            <a:extLst>
              <a:ext uri="{FF2B5EF4-FFF2-40B4-BE49-F238E27FC236}">
                <a16:creationId xmlns:a16="http://schemas.microsoft.com/office/drawing/2014/main" id="{53C16AEE-9743-427C-80D4-D11C4C61F15A}"/>
              </a:ext>
            </a:extLst>
          </p:cNvPr>
          <p:cNvSpPr/>
          <p:nvPr/>
        </p:nvSpPr>
        <p:spPr>
          <a:xfrm>
            <a:off x="7977444" y="5561856"/>
            <a:ext cx="1008112" cy="648072"/>
          </a:xfrm>
          <a:prstGeom prst="wedgeRoundRectCallout">
            <a:avLst>
              <a:gd name="adj1" fmla="val 33998"/>
              <a:gd name="adj2" fmla="val 77313"/>
              <a:gd name="adj3" fmla="val 16667"/>
            </a:avLst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Type here</a:t>
            </a:r>
          </a:p>
        </p:txBody>
      </p:sp>
    </p:spTree>
    <p:extLst>
      <p:ext uri="{BB962C8B-B14F-4D97-AF65-F5344CB8AC3E}">
        <p14:creationId xmlns:p14="http://schemas.microsoft.com/office/powerpoint/2010/main" val="3223978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70</Words>
  <Application>Microsoft Office PowerPoint</Application>
  <PresentationFormat>On-screen Show (4:3)</PresentationFormat>
  <Paragraphs>9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Joe Price</dc:creator>
  <cp:lastModifiedBy>Lucy Byrne</cp:lastModifiedBy>
  <cp:revision>5</cp:revision>
  <dcterms:created xsi:type="dcterms:W3CDTF">2016-07-03T18:41:49Z</dcterms:created>
  <dcterms:modified xsi:type="dcterms:W3CDTF">2020-04-20T14:27:49Z</dcterms:modified>
</cp:coreProperties>
</file>