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96" y="-3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FA1EF-EC41-462B-A9D5-C80EF91170E5}" type="datetimeFigureOut">
              <a:rPr lang="en-GB" smtClean="0"/>
              <a:t>18/05/2018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72175-0C3F-4241-98AC-C55539B64F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3267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FA1EF-EC41-462B-A9D5-C80EF91170E5}" type="datetimeFigureOut">
              <a:rPr lang="en-GB" smtClean="0"/>
              <a:t>18/05/2018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72175-0C3F-4241-98AC-C55539B64F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573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FA1EF-EC41-462B-A9D5-C80EF91170E5}" type="datetimeFigureOut">
              <a:rPr lang="en-GB" smtClean="0"/>
              <a:t>18/05/2018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72175-0C3F-4241-98AC-C55539B64F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392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FA1EF-EC41-462B-A9D5-C80EF91170E5}" type="datetimeFigureOut">
              <a:rPr lang="en-GB" smtClean="0"/>
              <a:t>18/05/2018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72175-0C3F-4241-98AC-C55539B64F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633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FA1EF-EC41-462B-A9D5-C80EF91170E5}" type="datetimeFigureOut">
              <a:rPr lang="en-GB" smtClean="0"/>
              <a:t>18/05/2018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72175-0C3F-4241-98AC-C55539B64F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7142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FA1EF-EC41-462B-A9D5-C80EF91170E5}" type="datetimeFigureOut">
              <a:rPr lang="en-GB" smtClean="0"/>
              <a:t>18/05/2018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72175-0C3F-4241-98AC-C55539B64F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675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FA1EF-EC41-462B-A9D5-C80EF91170E5}" type="datetimeFigureOut">
              <a:rPr lang="en-GB" smtClean="0"/>
              <a:t>18/05/2018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72175-0C3F-4241-98AC-C55539B64F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3658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FA1EF-EC41-462B-A9D5-C80EF91170E5}" type="datetimeFigureOut">
              <a:rPr lang="en-GB" smtClean="0"/>
              <a:t>18/05/2018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72175-0C3F-4241-98AC-C55539B64F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3765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FA1EF-EC41-462B-A9D5-C80EF91170E5}" type="datetimeFigureOut">
              <a:rPr lang="en-GB" smtClean="0"/>
              <a:t>18/05/2018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72175-0C3F-4241-98AC-C55539B64F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530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FA1EF-EC41-462B-A9D5-C80EF91170E5}" type="datetimeFigureOut">
              <a:rPr lang="en-GB" smtClean="0"/>
              <a:t>18/05/2018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72175-0C3F-4241-98AC-C55539B64F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4731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FA1EF-EC41-462B-A9D5-C80EF91170E5}" type="datetimeFigureOut">
              <a:rPr lang="en-GB" smtClean="0"/>
              <a:t>18/05/2018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72175-0C3F-4241-98AC-C55539B64F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196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6FA1EF-EC41-462B-A9D5-C80EF91170E5}" type="datetimeFigureOut">
              <a:rPr lang="en-GB" smtClean="0"/>
              <a:t>18/05/2018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C72175-0C3F-4241-98AC-C55539B64F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0539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84738" y="764704"/>
            <a:ext cx="8640960" cy="5396662"/>
            <a:chOff x="184738" y="764704"/>
            <a:chExt cx="8640960" cy="5396662"/>
          </a:xfrm>
        </p:grpSpPr>
        <p:pic>
          <p:nvPicPr>
            <p:cNvPr id="1026" name="Picture 2" descr="E:\DCIM\100KFZ53\100_1873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728"/>
            <a:stretch/>
          </p:blipFill>
          <p:spPr bwMode="auto">
            <a:xfrm>
              <a:off x="184738" y="764704"/>
              <a:ext cx="8640960" cy="53966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Rectangle 3"/>
            <p:cNvSpPr/>
            <p:nvPr/>
          </p:nvSpPr>
          <p:spPr>
            <a:xfrm>
              <a:off x="1043608" y="5229200"/>
              <a:ext cx="6984776" cy="79208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 smtClean="0"/>
                <a:t>Left to right: Lucas BD, Mia, Ignacy, Gabriel, Adam, Faith, Lucas and Heidi.</a:t>
              </a:r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23222471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15106" y="591054"/>
            <a:ext cx="8739733" cy="5502242"/>
            <a:chOff x="215106" y="591054"/>
            <a:chExt cx="8739733" cy="5502242"/>
          </a:xfrm>
        </p:grpSpPr>
        <p:pic>
          <p:nvPicPr>
            <p:cNvPr id="2050" name="Picture 2" descr="E:\DCIM\100KFZ53\100_1874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058"/>
            <a:stretch/>
          </p:blipFill>
          <p:spPr bwMode="auto">
            <a:xfrm>
              <a:off x="215106" y="591054"/>
              <a:ext cx="8739733" cy="55022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Rectangle 3"/>
            <p:cNvSpPr/>
            <p:nvPr/>
          </p:nvSpPr>
          <p:spPr>
            <a:xfrm>
              <a:off x="1043608" y="5229200"/>
              <a:ext cx="6984776" cy="79208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 smtClean="0"/>
                <a:t>Left to right: Lois, </a:t>
              </a:r>
              <a:r>
                <a:rPr lang="en-GB" dirty="0" err="1" smtClean="0"/>
                <a:t>Elamara</a:t>
              </a:r>
              <a:r>
                <a:rPr lang="en-GB" dirty="0" smtClean="0"/>
                <a:t>, Luka, Jamie, Daniel, Joel, Mason and George.</a:t>
              </a:r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42034565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23528" y="476672"/>
            <a:ext cx="8558716" cy="5544616"/>
            <a:chOff x="323528" y="476672"/>
            <a:chExt cx="8558716" cy="5544616"/>
          </a:xfrm>
        </p:grpSpPr>
        <p:pic>
          <p:nvPicPr>
            <p:cNvPr id="3074" name="Picture 2" descr="E:\DCIM\100KFZ53\100_1876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622"/>
            <a:stretch/>
          </p:blipFill>
          <p:spPr bwMode="auto">
            <a:xfrm>
              <a:off x="323528" y="476672"/>
              <a:ext cx="8558716" cy="5544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Rectangle 2"/>
            <p:cNvSpPr/>
            <p:nvPr/>
          </p:nvSpPr>
          <p:spPr>
            <a:xfrm>
              <a:off x="858470" y="5013176"/>
              <a:ext cx="7488832" cy="79208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 smtClean="0"/>
                <a:t>Left to right: Daisy F, Archie, Isaac, Kai, Ethan, Ben, Oliver, Daisy G and Jasmine.</a:t>
              </a:r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8348299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79512" y="548680"/>
            <a:ext cx="8723646" cy="5328592"/>
            <a:chOff x="179512" y="548680"/>
            <a:chExt cx="8723646" cy="5328592"/>
          </a:xfrm>
        </p:grpSpPr>
        <p:pic>
          <p:nvPicPr>
            <p:cNvPr id="4098" name="Picture 2" descr="E:\DCIM\100KFZ53\100_1877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557"/>
            <a:stretch/>
          </p:blipFill>
          <p:spPr bwMode="auto">
            <a:xfrm>
              <a:off x="179512" y="548680"/>
              <a:ext cx="8723646" cy="53285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Rectangle 2"/>
            <p:cNvSpPr/>
            <p:nvPr/>
          </p:nvSpPr>
          <p:spPr>
            <a:xfrm>
              <a:off x="1013556" y="4833156"/>
              <a:ext cx="6984776" cy="79208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 smtClean="0"/>
                <a:t>Left to right: Aston, Harriet, </a:t>
              </a:r>
              <a:r>
                <a:rPr lang="en-GB" dirty="0" err="1" smtClean="0"/>
                <a:t>Florrie</a:t>
              </a:r>
              <a:r>
                <a:rPr lang="en-GB" dirty="0" smtClean="0"/>
                <a:t>, Henry, </a:t>
              </a:r>
              <a:r>
                <a:rPr lang="en-GB" dirty="0" err="1" smtClean="0"/>
                <a:t>Gaja</a:t>
              </a:r>
              <a:r>
                <a:rPr lang="en-GB" dirty="0" smtClean="0"/>
                <a:t>, Megan, </a:t>
              </a:r>
              <a:r>
                <a:rPr lang="en-GB" dirty="0" err="1" smtClean="0"/>
                <a:t>Kiera</a:t>
              </a:r>
              <a:r>
                <a:rPr lang="en-GB" dirty="0" smtClean="0"/>
                <a:t> and Lily.</a:t>
              </a:r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4270770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51520" y="620688"/>
            <a:ext cx="8700458" cy="5638800"/>
            <a:chOff x="251520" y="620688"/>
            <a:chExt cx="8700458" cy="5638800"/>
          </a:xfrm>
        </p:grpSpPr>
        <p:pic>
          <p:nvPicPr>
            <p:cNvPr id="5122" name="Picture 2" descr="E:\DCIM\100KFZ53\100_1878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586"/>
            <a:stretch/>
          </p:blipFill>
          <p:spPr bwMode="auto">
            <a:xfrm>
              <a:off x="251520" y="620688"/>
              <a:ext cx="8700458" cy="563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Rectangle 2"/>
            <p:cNvSpPr/>
            <p:nvPr/>
          </p:nvSpPr>
          <p:spPr>
            <a:xfrm>
              <a:off x="1259632" y="5229200"/>
              <a:ext cx="6984776" cy="79208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 smtClean="0"/>
                <a:t>Left to right: </a:t>
              </a:r>
              <a:r>
                <a:rPr lang="en-GB" dirty="0" err="1" smtClean="0"/>
                <a:t>Maddi</a:t>
              </a:r>
              <a:r>
                <a:rPr lang="en-GB" dirty="0" smtClean="0"/>
                <a:t>, </a:t>
              </a:r>
              <a:r>
                <a:rPr lang="en-GB" dirty="0" err="1" smtClean="0"/>
                <a:t>Maj</a:t>
              </a:r>
              <a:r>
                <a:rPr lang="en-GB" dirty="0" smtClean="0"/>
                <a:t>, </a:t>
              </a:r>
              <a:r>
                <a:rPr lang="en-GB" dirty="0" err="1" smtClean="0"/>
                <a:t>Emme</a:t>
              </a:r>
              <a:r>
                <a:rPr lang="en-GB" dirty="0" smtClean="0"/>
                <a:t>, Josh, Mia, Sam</a:t>
              </a:r>
              <a:r>
                <a:rPr lang="en-GB" smtClean="0"/>
                <a:t>,  Lucas and </a:t>
              </a:r>
              <a:r>
                <a:rPr lang="en-GB" dirty="0" smtClean="0"/>
                <a:t>Abigail.</a:t>
              </a:r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12232306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414794" y="908720"/>
            <a:ext cx="8343251" cy="5352965"/>
            <a:chOff x="414794" y="908720"/>
            <a:chExt cx="8343251" cy="5352965"/>
          </a:xfrm>
        </p:grpSpPr>
        <p:pic>
          <p:nvPicPr>
            <p:cNvPr id="6146" name="Picture 2" descr="E:\DCIM\100KFZ53\100_1879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454"/>
            <a:stretch/>
          </p:blipFill>
          <p:spPr bwMode="auto">
            <a:xfrm>
              <a:off x="414794" y="908720"/>
              <a:ext cx="8343251" cy="53529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Rectangle 2"/>
            <p:cNvSpPr/>
            <p:nvPr/>
          </p:nvSpPr>
          <p:spPr>
            <a:xfrm>
              <a:off x="1043608" y="5229200"/>
              <a:ext cx="6984776" cy="79208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 smtClean="0"/>
                <a:t>Left to right: Oscar, Lena, Connor, Theo, Aaron, Tia, Jasmine and Grace.</a:t>
              </a:r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25272089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23528" y="836712"/>
            <a:ext cx="8568952" cy="5217441"/>
            <a:chOff x="323528" y="836712"/>
            <a:chExt cx="8568952" cy="5217441"/>
          </a:xfrm>
        </p:grpSpPr>
        <p:pic>
          <p:nvPicPr>
            <p:cNvPr id="7170" name="Picture 2" descr="E:\DCIM\100KFZ53\100_1880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817"/>
            <a:stretch/>
          </p:blipFill>
          <p:spPr bwMode="auto">
            <a:xfrm>
              <a:off x="323528" y="836712"/>
              <a:ext cx="8568952" cy="52174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Rectangle 2"/>
            <p:cNvSpPr/>
            <p:nvPr/>
          </p:nvSpPr>
          <p:spPr>
            <a:xfrm>
              <a:off x="1016750" y="5151294"/>
              <a:ext cx="7227658" cy="79208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 smtClean="0"/>
                <a:t>Left to right: Harvey, Diana, Adam, Joseph, Harriet, Layton, Lily and Aaron. </a:t>
              </a:r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15934695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14142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145</Words>
  <Application>Microsoft Office PowerPoint</Application>
  <PresentationFormat>On-screen Show (4:3)</PresentationFormat>
  <Paragraphs>7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St Philip's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SPPS</dc:creator>
  <cp:lastModifiedBy>SPPS</cp:lastModifiedBy>
  <cp:revision>6</cp:revision>
  <dcterms:created xsi:type="dcterms:W3CDTF">2018-05-18T12:02:44Z</dcterms:created>
  <dcterms:modified xsi:type="dcterms:W3CDTF">2018-05-18T14:14:49Z</dcterms:modified>
</cp:coreProperties>
</file>