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3" r:id="rId20"/>
    <p:sldId id="283" r:id="rId21"/>
    <p:sldId id="285" r:id="rId22"/>
    <p:sldId id="286" r:id="rId23"/>
    <p:sldId id="287" r:id="rId24"/>
    <p:sldId id="291" r:id="rId25"/>
    <p:sldId id="292" r:id="rId26"/>
    <p:sldId id="294" r:id="rId27"/>
    <p:sldId id="295" r:id="rId28"/>
    <p:sldId id="302" r:id="rId29"/>
    <p:sldId id="303" r:id="rId30"/>
    <p:sldId id="304" r:id="rId31"/>
    <p:sldId id="305" r:id="rId32"/>
    <p:sldId id="306" r:id="rId33"/>
    <p:sldId id="298" r:id="rId34"/>
    <p:sldId id="299" r:id="rId35"/>
    <p:sldId id="300" r:id="rId36"/>
    <p:sldId id="301" r:id="rId37"/>
    <p:sldId id="307" r:id="rId38"/>
    <p:sldId id="308" r:id="rId39"/>
    <p:sldId id="309" r:id="rId40"/>
    <p:sldId id="311" r:id="rId41"/>
    <p:sldId id="312" r:id="rId42"/>
    <p:sldId id="313" r:id="rId43"/>
    <p:sldId id="314" r:id="rId44"/>
    <p:sldId id="315" r:id="rId45"/>
    <p:sldId id="316" r:id="rId46"/>
    <p:sldId id="317" r:id="rId47"/>
    <p:sldId id="318" r:id="rId48"/>
    <p:sldId id="319" r:id="rId49"/>
    <p:sldId id="320" r:id="rId50"/>
    <p:sldId id="321" r:id="rId51"/>
    <p:sldId id="322" r:id="rId52"/>
    <p:sldId id="324" r:id="rId53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8A6BEF6-C0A2-4463-8F3C-C793DC6445EF}" v="4" dt="2026-04-29T08:38:47.74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microsoft.com/office/2016/11/relationships/changesInfo" Target="changesInfos/changesInfo1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microsoft.com/office/2015/10/relationships/revisionInfo" Target="revisionInfo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tableStyles" Target="tableStyle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ur Khairunnisa Hassan" userId="7de2a77f-ef0c-4064-ae17-6969fba2cc5d" providerId="ADAL" clId="{34C0B1C0-7C15-49F5-BB6E-26073B8BA57A}"/>
    <pc:docChg chg="custSel modSld">
      <pc:chgData name="Nur Khairunnisa Hassan" userId="7de2a77f-ef0c-4064-ae17-6969fba2cc5d" providerId="ADAL" clId="{34C0B1C0-7C15-49F5-BB6E-26073B8BA57A}" dt="2026-04-29T08:38:47.747" v="4" actId="167"/>
      <pc:docMkLst>
        <pc:docMk/>
      </pc:docMkLst>
      <pc:sldChg chg="addSp delSp modSp mod">
        <pc:chgData name="Nur Khairunnisa Hassan" userId="7de2a77f-ef0c-4064-ae17-6969fba2cc5d" providerId="ADAL" clId="{34C0B1C0-7C15-49F5-BB6E-26073B8BA57A}" dt="2026-04-29T08:38:47.747" v="4" actId="167"/>
        <pc:sldMkLst>
          <pc:docMk/>
          <pc:sldMk cId="1307053247" sldId="286"/>
        </pc:sldMkLst>
        <pc:picChg chg="del">
          <ac:chgData name="Nur Khairunnisa Hassan" userId="7de2a77f-ef0c-4064-ae17-6969fba2cc5d" providerId="ADAL" clId="{34C0B1C0-7C15-49F5-BB6E-26073B8BA57A}" dt="2026-04-29T08:38:42.553" v="0" actId="478"/>
          <ac:picMkLst>
            <pc:docMk/>
            <pc:sldMk cId="1307053247" sldId="286"/>
            <ac:picMk id="3" creationId="{A50BE55E-4EA9-4F63-3080-8A56E0D6D6BD}"/>
          </ac:picMkLst>
        </pc:picChg>
        <pc:picChg chg="add mod ord">
          <ac:chgData name="Nur Khairunnisa Hassan" userId="7de2a77f-ef0c-4064-ae17-6969fba2cc5d" providerId="ADAL" clId="{34C0B1C0-7C15-49F5-BB6E-26073B8BA57A}" dt="2026-04-29T08:38:47.747" v="4" actId="167"/>
          <ac:picMkLst>
            <pc:docMk/>
            <pc:sldMk cId="1307053247" sldId="286"/>
            <ac:picMk id="4" creationId="{69D311E7-0E01-31EB-5153-E3E2378E27CE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uffingtonpost.co.uk/entry/david-attenborough-100th-birthday-bbc-documentaries_uk_6996ee85e4b0f4c9ebc104b2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64R2MYUt394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watch?v=64R2MYUt394" TargetMode="External"/><Relationship Id="rId4" Type="http://schemas.openxmlformats.org/officeDocument/2006/relationships/hyperlink" Target="http://www.huffingtonpost.co.uk/entry/david-attenborough-100th-birthday-bbc-documentaries_uk_6996ee85e4b0f4c9ebc104b2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stagram.com/picturenewsprimary/" TargetMode="External"/><Relationship Id="rId7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x.com/HelpPicture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www.facebook.com/picturenewsprimary/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stagram.com/picturenewsprimary/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stagram.com/picturenewsprimary/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gmuRuzTJ3KA" TargetMode="Externa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1E616F9-CC96-1722-4DD6-0ADE260ED2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CA20DA2-4537-A66F-167D-A634BDDC6C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B648749-7A41-B7D8-C854-95FFDA2912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EAD8A176-1FEA-F0F2-9A30-9642E0FD749C}"/>
              </a:ext>
            </a:extLst>
          </p:cNvPr>
          <p:cNvSpPr/>
          <p:nvPr/>
        </p:nvSpPr>
        <p:spPr>
          <a:xfrm>
            <a:off x="6943441" y="5288103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84B85E2-A7A7-906E-28BC-284B8F93A7C2}"/>
              </a:ext>
            </a:extLst>
          </p:cNvPr>
          <p:cNvSpPr/>
          <p:nvPr/>
        </p:nvSpPr>
        <p:spPr>
          <a:xfrm>
            <a:off x="6592567" y="5565101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E30D0D1-B12A-F0CB-9AFB-3BEA61AE2361}"/>
              </a:ext>
            </a:extLst>
          </p:cNvPr>
          <p:cNvSpPr/>
          <p:nvPr/>
        </p:nvSpPr>
        <p:spPr>
          <a:xfrm>
            <a:off x="6792515" y="5842099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2832B2F-BA96-1144-1501-15902C9AE1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C1951B6-9CF2-EA84-BE68-8F98E99E82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417BF66-FA98-33CB-5F31-14686C9C8F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12E99BA-8836-BA0B-1482-CD399D428A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0841F40-13C1-FEDD-F9E6-57AFE6A615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45BF5EC-2399-EB4B-A4EF-D7ECBE2C30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5990362-AB0A-626E-45A5-14E9CC7416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B6C92F6-2F35-EA60-C549-CDF608B487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B7958F3-FE86-DBD0-7E19-D533758637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DB87CBC-4ECE-E16F-E5A5-E9DC2DCF91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0FA57E4-4403-71FF-33BC-F63A77BC0D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4BF4D5D-B4FC-DD12-6E28-70D1DE90F8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FF0AC3C-D943-4DB9-CCA2-B91E6126AD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3A2B6B9-69C2-8BAB-73FF-8B7DA5F9D6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6E87DC8-B11C-52B8-C985-302159957833}"/>
              </a:ext>
            </a:extLst>
          </p:cNvPr>
          <p:cNvSpPr/>
          <p:nvPr/>
        </p:nvSpPr>
        <p:spPr>
          <a:xfrm>
            <a:off x="7406348" y="2761230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47817E4B-220E-1736-5BDC-1898EDCBAE56}"/>
              </a:ext>
            </a:extLst>
          </p:cNvPr>
          <p:cNvSpPr/>
          <p:nvPr/>
        </p:nvSpPr>
        <p:spPr>
          <a:xfrm>
            <a:off x="7406348" y="1679391"/>
            <a:ext cx="2776229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B5896EC6-196D-AC43-BED9-C4F7098EF488}"/>
              </a:ext>
            </a:extLst>
          </p:cNvPr>
          <p:cNvSpPr/>
          <p:nvPr/>
        </p:nvSpPr>
        <p:spPr>
          <a:xfrm>
            <a:off x="7406348" y="2281831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8149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8571E97-C74E-94F9-F9DA-DA1B2CD4EF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647C87E-3EF3-DB94-6EB5-5C864EB54F6F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91D3FA71-181B-DA79-2B1B-44307AD91A1F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2029DC41-DFBA-42F8-C32C-CAC5E2C49269}"/>
              </a:ext>
            </a:extLst>
          </p:cNvPr>
          <p:cNvSpPr/>
          <p:nvPr/>
        </p:nvSpPr>
        <p:spPr>
          <a:xfrm>
            <a:off x="8688245" y="678015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8CBB659D-C77B-07ED-1D11-38408D3035B1}"/>
              </a:ext>
            </a:extLst>
          </p:cNvPr>
          <p:cNvSpPr/>
          <p:nvPr/>
        </p:nvSpPr>
        <p:spPr>
          <a:xfrm>
            <a:off x="9036216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7"/>
            <a:extLst>
              <a:ext uri="{FF2B5EF4-FFF2-40B4-BE49-F238E27FC236}">
                <a16:creationId xmlns:a16="http://schemas.microsoft.com/office/drawing/2014/main" id="{D50CF9E4-81BA-BDDD-8161-087551F614A4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9D311E7-0E01-31EB-5153-E3E2378E27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7" name="Rectangle 6">
            <a:hlinkClick r:id="rId3"/>
            <a:extLst>
              <a:ext uri="{FF2B5EF4-FFF2-40B4-BE49-F238E27FC236}">
                <a16:creationId xmlns:a16="http://schemas.microsoft.com/office/drawing/2014/main" id="{9F0DA753-19FA-CF4E-165C-C4E5D214FBA3}"/>
              </a:ext>
            </a:extLst>
          </p:cNvPr>
          <p:cNvSpPr/>
          <p:nvPr/>
        </p:nvSpPr>
        <p:spPr>
          <a:xfrm>
            <a:off x="8654801" y="6775458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4"/>
            <a:extLst>
              <a:ext uri="{FF2B5EF4-FFF2-40B4-BE49-F238E27FC236}">
                <a16:creationId xmlns:a16="http://schemas.microsoft.com/office/drawing/2014/main" id="{74A54E30-52B7-1D12-E61C-DE6F8D19A34E}"/>
              </a:ext>
            </a:extLst>
          </p:cNvPr>
          <p:cNvSpPr/>
          <p:nvPr/>
        </p:nvSpPr>
        <p:spPr>
          <a:xfrm>
            <a:off x="6809636" y="6775458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5"/>
            <a:extLst>
              <a:ext uri="{FF2B5EF4-FFF2-40B4-BE49-F238E27FC236}">
                <a16:creationId xmlns:a16="http://schemas.microsoft.com/office/drawing/2014/main" id="{CE02C84D-9B96-63A8-5A3C-EA84C1F575B8}"/>
              </a:ext>
            </a:extLst>
          </p:cNvPr>
          <p:cNvSpPr/>
          <p:nvPr/>
        </p:nvSpPr>
        <p:spPr>
          <a:xfrm>
            <a:off x="4818699" y="6775458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627F715-8105-28F6-A54D-91BAD6B1E5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7" name="Rectangle 6">
            <a:hlinkClick r:id="rId3"/>
            <a:extLst>
              <a:ext uri="{FF2B5EF4-FFF2-40B4-BE49-F238E27FC236}">
                <a16:creationId xmlns:a16="http://schemas.microsoft.com/office/drawing/2014/main" id="{265E26C5-FF63-62CB-384B-3FB39FDFEAD1}"/>
              </a:ext>
            </a:extLst>
          </p:cNvPr>
          <p:cNvSpPr/>
          <p:nvPr/>
        </p:nvSpPr>
        <p:spPr>
          <a:xfrm>
            <a:off x="8654801" y="6775458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4"/>
            <a:extLst>
              <a:ext uri="{FF2B5EF4-FFF2-40B4-BE49-F238E27FC236}">
                <a16:creationId xmlns:a16="http://schemas.microsoft.com/office/drawing/2014/main" id="{12A2C1AB-80C4-E0A9-6AF8-A2E13F5A815A}"/>
              </a:ext>
            </a:extLst>
          </p:cNvPr>
          <p:cNvSpPr/>
          <p:nvPr/>
        </p:nvSpPr>
        <p:spPr>
          <a:xfrm>
            <a:off x="6809636" y="6775458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5"/>
            <a:extLst>
              <a:ext uri="{FF2B5EF4-FFF2-40B4-BE49-F238E27FC236}">
                <a16:creationId xmlns:a16="http://schemas.microsoft.com/office/drawing/2014/main" id="{6FE8B274-F431-5F26-4433-8C76A2E35EB6}"/>
              </a:ext>
            </a:extLst>
          </p:cNvPr>
          <p:cNvSpPr/>
          <p:nvPr/>
        </p:nvSpPr>
        <p:spPr>
          <a:xfrm>
            <a:off x="4818699" y="6775458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F0024B-D1F7-2667-D8F5-82FB00C378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2D2CFC4-4CE1-3187-1948-12A484EB08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77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DC3675-2A54-7A5E-69AC-A4026F67AF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98D7D4F-AE30-7E7E-B4B7-FBB449D80B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2390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D817CA-4B01-94CC-796C-71765A75D5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08726DA-4D3E-E2D6-D0CE-208A5C1228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9934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026A3E-175F-F62D-5B5F-1D9E45895D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15022A0-C2FA-B9B1-80FF-2D16E61ED0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1969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D5738F-6469-13F8-8110-BB6DA4DD75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6E02066-C577-B467-02BB-AC8BEADBF7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45186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57D226-FDD3-4FE3-6339-75B46E00FF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31D0B00-2D00-2A17-4A31-6BAA7BD280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33496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47580E-3E25-8761-EA87-127D50AF92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6299719-7F62-C11C-EA5B-171CEB583A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1460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50A784-D6C7-C704-53AE-F63EE8474F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E24EC04-B5D2-4707-DDBB-8A0E758FEB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87293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5C73ED-6FBE-962E-768D-2783FA658B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1A2253B-E1BE-C189-E9D3-046C45F8E3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86690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F8653D-55BE-FA8B-4C31-80440F768E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A146300-B12A-C73A-E0B0-FF17C89E16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79730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BD81EB-0E3B-876C-7D88-B915CA96D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BA35471-F9CC-F055-5F36-2B54C8789F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29694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23A8AA-54C1-3BA7-5787-0109105548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24D9D97-ACD5-0689-F9D2-64BC1F076E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74890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EAA42B-68ED-E2D0-8F9A-39CE5EDD95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79AD973-2DFB-CB42-199F-82DC5EDC50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34920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9822E7-1242-BD89-0174-5F9C54E199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E5DCA51-D482-E00A-983B-4750E34452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88226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66821B-1073-4093-06CF-805F42913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4FE4288-F466-7992-D971-208C0F8F18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99889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EE5E61-B023-E117-18C5-18F531463D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62CA230-FAD6-AF49-15C8-2194C39A20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38163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33FDDE-CB6E-F25F-65B4-747CDA23FB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09B3C19-DDCE-D3B9-72D7-66284774A7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69573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4C277E-63F4-BA3A-C990-F3A9B467DF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6455E2B-81C3-543F-72A9-1D520A1589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0F2A4D8-A8A1-2B33-393D-1CF7083256F6}"/>
              </a:ext>
            </a:extLst>
          </p:cNvPr>
          <p:cNvSpPr/>
          <p:nvPr/>
        </p:nvSpPr>
        <p:spPr>
          <a:xfrm>
            <a:off x="2997713" y="3069090"/>
            <a:ext cx="1098799" cy="588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080558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56C478-B82A-DC87-B11D-D857E64146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3CA2E35-2757-BF8E-B179-F2D623AF4B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88675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CA3BE9-7C2C-46A0-CAAB-B2DF19112F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5BFAC6F-06F6-60F4-2CA9-70423C0453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72908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1C5403-E397-F5BE-EFB5-7C23F00247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05C6FC0-D522-5A85-C678-C3E10D7A36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38039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1EC232-656E-114D-839D-5C75D5727A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6F26862-6B43-ED35-C67A-92B6E093E3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64365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F251FC-018E-9E20-70A8-1AFAEAE85A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8FDCCE8-3156-8A19-B693-85AF1BA1B3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90858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3FF296-BD84-808E-E9A5-CA628A6951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63AB091-C033-602C-9B71-2EE2C1A80C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04040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CDB1D2-03C5-93C7-093C-D63EFDF400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8B13010-74C1-C085-56EE-E9BD161FFC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54886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C6C819-29E6-C47D-FA40-FDD283B999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79DE442-7067-E313-B0CC-D4D5BBABAF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34072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EA344D-7820-F267-72CA-E3163B315D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A94093F-A333-E23F-CE40-F550F8B200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98285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34DF4E-5453-89A9-E104-6661118746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E1D357E-48D4-39D9-55D8-5B109DE805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69108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F81D88-A005-72C1-B2F7-3C9FD0190D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71D8B91-9788-C128-A856-D823B6281D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6163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2026-05-01 at 05 AM</Schedule_Date>
    <Delivery_Option xmlns="4aed504c-ebe7-463e-82c7-15fe6339b33a">Schedule Delivery</Delivery_Option>
    <Schedule_ID xmlns="4aed504c-ebe7-463e-82c7-15fe6339b33a">4920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28B4A4AC-AF9D-452D-B841-0BD1624EC842}"/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2bba036e-3261-42ff-ac2c-3ab430ee1e45"/>
    <ds:schemaRef ds:uri="44790e13-f532-45ba-883a-ea4e13c1e09a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Custom</PresentationFormat>
  <Slides>49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revision>1</cp:revision>
  <dcterms:created xsi:type="dcterms:W3CDTF">2022-03-08T17:50:39Z</dcterms:created>
  <dcterms:modified xsi:type="dcterms:W3CDTF">2026-04-29T08:38:50Z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