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8" r:id="rId2"/>
    <p:sldId id="259" r:id="rId3"/>
    <p:sldId id="260" r:id="rId4"/>
    <p:sldId id="261" r:id="rId5"/>
    <p:sldId id="262" r:id="rId6"/>
    <p:sldId id="263" r:id="rId7"/>
    <p:sldId id="264" r:id="rId8"/>
    <p:sldId id="265" r:id="rId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051" autoAdjust="0"/>
    <p:restoredTop sz="94660"/>
  </p:normalViewPr>
  <p:slideViewPr>
    <p:cSldViewPr snapToGrid="0" snapToObjects="1">
      <p:cViewPr varScale="1">
        <p:scale>
          <a:sx n="80" d="100"/>
          <a:sy n="80" d="100"/>
        </p:scale>
        <p:origin x="1338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6/22/2020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6/22/2020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6/22/2020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6/22/2020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6/22/2020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6/22/2020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6/22/2020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6/22/2020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6/22/2020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6/22/2020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6/22/2020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6/22/2020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4_SUM_B2_PP_0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23186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4_SUM_B2_PP_01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80408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4_SUM_B2_PP_01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4884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4_SUM_B2_PP_01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9405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4_SUM_B2_PP_01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161989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4_SUM_B2_PP_01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036204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4_SUM_B2_PP_01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942637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4_SUM_B2_PP_01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55148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0</Words>
  <Application>Microsoft Office PowerPoint</Application>
  <PresentationFormat>On-screen Show (4:3)</PresentationFormat>
  <Paragraphs>0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1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Jane Afford</cp:lastModifiedBy>
  <cp:revision>33</cp:revision>
  <dcterms:created xsi:type="dcterms:W3CDTF">2019-07-05T11:02:13Z</dcterms:created>
  <dcterms:modified xsi:type="dcterms:W3CDTF">2020-06-22T14:38:10Z</dcterms:modified>
</cp:coreProperties>
</file>