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63" r:id="rId6"/>
    <p:sldId id="388" r:id="rId7"/>
    <p:sldId id="387" r:id="rId8"/>
    <p:sldId id="360" r:id="rId9"/>
    <p:sldId id="364" r:id="rId10"/>
    <p:sldId id="381" r:id="rId11"/>
    <p:sldId id="366" r:id="rId12"/>
    <p:sldId id="382" r:id="rId13"/>
    <p:sldId id="368" r:id="rId14"/>
    <p:sldId id="383" r:id="rId15"/>
    <p:sldId id="370" r:id="rId16"/>
    <p:sldId id="371" r:id="rId17"/>
    <p:sldId id="389" r:id="rId18"/>
    <p:sldId id="394" r:id="rId19"/>
    <p:sldId id="395" r:id="rId20"/>
    <p:sldId id="396" r:id="rId21"/>
    <p:sldId id="384" r:id="rId22"/>
    <p:sldId id="385" r:id="rId23"/>
    <p:sldId id="39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D9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5BA402-F354-4FF3-B27F-02FAB3DC1379}" v="157" dt="2019-03-27T13:49:01.292"/>
    <p1510:client id="{EEDF0101-F2C6-4152-964B-C56C7A0E3B94}" v="9" dt="2019-03-28T10:27:06.2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5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z Axup" userId="f0cf2359-c867-42e7-8ac2-6b3e19dcb7ab" providerId="ADAL" clId="{20A8E41F-E3F5-40DF-9CE6-D6DFEE9B289A}"/>
  </pc:docChgLst>
  <pc:docChgLst>
    <pc:chgData name="Sian Stebbings" userId="e14ea2a2-07d0-4302-97b9-16dc822a37cc" providerId="ADAL" clId="{29582E44-44A8-4E80-B874-D259FA2B0C9D}"/>
  </pc:docChgLst>
  <pc:docChgLst>
    <pc:chgData name="Davina Szilvasy" userId="59fb472d-eed4-4f11-9686-c2c8db02a2cd" providerId="ADAL" clId="{EEDF0101-F2C6-4152-964B-C56C7A0E3B94}"/>
    <pc:docChg chg="custSel addSld delSld modSld sldOrd">
      <pc:chgData name="Davina Szilvasy" userId="59fb472d-eed4-4f11-9686-c2c8db02a2cd" providerId="ADAL" clId="{EEDF0101-F2C6-4152-964B-C56C7A0E3B94}" dt="2019-03-28T10:27:06.235" v="48" actId="207"/>
      <pc:docMkLst>
        <pc:docMk/>
      </pc:docMkLst>
      <pc:sldChg chg="modSp">
        <pc:chgData name="Davina Szilvasy" userId="59fb472d-eed4-4f11-9686-c2c8db02a2cd" providerId="ADAL" clId="{EEDF0101-F2C6-4152-964B-C56C7A0E3B94}" dt="2019-03-28T10:22:11.234" v="46" actId="20577"/>
        <pc:sldMkLst>
          <pc:docMk/>
          <pc:sldMk cId="3855900595" sldId="301"/>
        </pc:sldMkLst>
        <pc:spChg chg="mod">
          <ac:chgData name="Davina Szilvasy" userId="59fb472d-eed4-4f11-9686-c2c8db02a2cd" providerId="ADAL" clId="{EEDF0101-F2C6-4152-964B-C56C7A0E3B94}" dt="2019-03-28T10:22:11.234" v="46" actId="20577"/>
          <ac:spMkLst>
            <pc:docMk/>
            <pc:sldMk cId="3855900595" sldId="301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EEDF0101-F2C6-4152-964B-C56C7A0E3B94}" dt="2019-03-28T10:26:59.069" v="47" actId="207"/>
        <pc:sldMkLst>
          <pc:docMk/>
          <pc:sldMk cId="2064341857" sldId="363"/>
        </pc:sldMkLst>
        <pc:spChg chg="mod">
          <ac:chgData name="Davina Szilvasy" userId="59fb472d-eed4-4f11-9686-c2c8db02a2cd" providerId="ADAL" clId="{EEDF0101-F2C6-4152-964B-C56C7A0E3B94}" dt="2019-03-28T10:26:59.069" v="47" actId="207"/>
          <ac:spMkLst>
            <pc:docMk/>
            <pc:sldMk cId="2064341857" sldId="363"/>
            <ac:spMk id="19" creationId="{5252A847-DE45-4FA3-A1F8-EEBEB845FF8E}"/>
          </ac:spMkLst>
        </pc:spChg>
      </pc:sldChg>
      <pc:sldChg chg="delSp del">
        <pc:chgData name="Davina Szilvasy" userId="59fb472d-eed4-4f11-9686-c2c8db02a2cd" providerId="ADAL" clId="{EEDF0101-F2C6-4152-964B-C56C7A0E3B94}" dt="2019-03-28T10:17:32.013" v="3" actId="2696"/>
        <pc:sldMkLst>
          <pc:docMk/>
          <pc:sldMk cId="590620578" sldId="372"/>
        </pc:sldMkLst>
        <pc:spChg chg="del">
          <ac:chgData name="Davina Szilvasy" userId="59fb472d-eed4-4f11-9686-c2c8db02a2cd" providerId="ADAL" clId="{EEDF0101-F2C6-4152-964B-C56C7A0E3B94}" dt="2019-03-28T10:17:15.714" v="1" actId="478"/>
          <ac:spMkLst>
            <pc:docMk/>
            <pc:sldMk cId="590620578" sldId="372"/>
            <ac:spMk id="7" creationId="{23D4280E-8E99-428B-91AC-42DE6B15F6F3}"/>
          </ac:spMkLst>
        </pc:spChg>
      </pc:sldChg>
      <pc:sldChg chg="modSp ord">
        <pc:chgData name="Davina Szilvasy" userId="59fb472d-eed4-4f11-9686-c2c8db02a2cd" providerId="ADAL" clId="{EEDF0101-F2C6-4152-964B-C56C7A0E3B94}" dt="2019-03-28T10:20:20.504" v="44"/>
        <pc:sldMkLst>
          <pc:docMk/>
          <pc:sldMk cId="3387382043" sldId="384"/>
        </pc:sldMkLst>
        <pc:spChg chg="mod">
          <ac:chgData name="Davina Szilvasy" userId="59fb472d-eed4-4f11-9686-c2c8db02a2cd" providerId="ADAL" clId="{EEDF0101-F2C6-4152-964B-C56C7A0E3B94}" dt="2019-03-28T10:19:43.937" v="27" actId="20577"/>
          <ac:spMkLst>
            <pc:docMk/>
            <pc:sldMk cId="3387382043" sldId="384"/>
            <ac:spMk id="28" creationId="{46795696-8675-446D-A6EC-4D750BCFEC97}"/>
          </ac:spMkLst>
        </pc:spChg>
        <pc:spChg chg="mod">
          <ac:chgData name="Davina Szilvasy" userId="59fb472d-eed4-4f11-9686-c2c8db02a2cd" providerId="ADAL" clId="{EEDF0101-F2C6-4152-964B-C56C7A0E3B94}" dt="2019-03-28T10:19:57.931" v="40" actId="1037"/>
          <ac:spMkLst>
            <pc:docMk/>
            <pc:sldMk cId="3387382043" sldId="384"/>
            <ac:spMk id="29" creationId="{A114979E-6C34-4A22-A048-24BB3764E06D}"/>
          </ac:spMkLst>
        </pc:spChg>
        <pc:spChg chg="mod">
          <ac:chgData name="Davina Szilvasy" userId="59fb472d-eed4-4f11-9686-c2c8db02a2cd" providerId="ADAL" clId="{EEDF0101-F2C6-4152-964B-C56C7A0E3B94}" dt="2019-03-28T10:19:51.965" v="35" actId="20577"/>
          <ac:spMkLst>
            <pc:docMk/>
            <pc:sldMk cId="3387382043" sldId="384"/>
            <ac:spMk id="30" creationId="{59FCA033-8807-4FA1-998A-952A855AF94F}"/>
          </ac:spMkLst>
        </pc:spChg>
      </pc:sldChg>
      <pc:sldChg chg="delSp">
        <pc:chgData name="Davina Szilvasy" userId="59fb472d-eed4-4f11-9686-c2c8db02a2cd" providerId="ADAL" clId="{EEDF0101-F2C6-4152-964B-C56C7A0E3B94}" dt="2019-03-28T10:16:53.974" v="0" actId="478"/>
        <pc:sldMkLst>
          <pc:docMk/>
          <pc:sldMk cId="816241125" sldId="387"/>
        </pc:sldMkLst>
        <pc:spChg chg="del">
          <ac:chgData name="Davina Szilvasy" userId="59fb472d-eed4-4f11-9686-c2c8db02a2cd" providerId="ADAL" clId="{EEDF0101-F2C6-4152-964B-C56C7A0E3B94}" dt="2019-03-28T10:16:53.974" v="0" actId="478"/>
          <ac:spMkLst>
            <pc:docMk/>
            <pc:sldMk cId="816241125" sldId="387"/>
            <ac:spMk id="2" creationId="{3FF0BD56-FEF5-44F1-B55A-7FCF2ECB611C}"/>
          </ac:spMkLst>
        </pc:spChg>
      </pc:sldChg>
      <pc:sldChg chg="modSp">
        <pc:chgData name="Davina Szilvasy" userId="59fb472d-eed4-4f11-9686-c2c8db02a2cd" providerId="ADAL" clId="{EEDF0101-F2C6-4152-964B-C56C7A0E3B94}" dt="2019-03-28T10:27:06.235" v="48" actId="207"/>
        <pc:sldMkLst>
          <pc:docMk/>
          <pc:sldMk cId="2318277094" sldId="388"/>
        </pc:sldMkLst>
        <pc:spChg chg="mod">
          <ac:chgData name="Davina Szilvasy" userId="59fb472d-eed4-4f11-9686-c2c8db02a2cd" providerId="ADAL" clId="{EEDF0101-F2C6-4152-964B-C56C7A0E3B94}" dt="2019-03-28T10:27:06.235" v="48" actId="207"/>
          <ac:spMkLst>
            <pc:docMk/>
            <pc:sldMk cId="2318277094" sldId="388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EEDF0101-F2C6-4152-964B-C56C7A0E3B94}" dt="2019-03-28T10:18:10.734" v="11" actId="20577"/>
        <pc:sldMkLst>
          <pc:docMk/>
          <pc:sldMk cId="1152116905" sldId="389"/>
        </pc:sldMkLst>
        <pc:spChg chg="mod">
          <ac:chgData name="Davina Szilvasy" userId="59fb472d-eed4-4f11-9686-c2c8db02a2cd" providerId="ADAL" clId="{EEDF0101-F2C6-4152-964B-C56C7A0E3B94}" dt="2019-03-28T10:18:10.734" v="11" actId="20577"/>
          <ac:spMkLst>
            <pc:docMk/>
            <pc:sldMk cId="1152116905" sldId="389"/>
            <ac:spMk id="19" creationId="{5252A847-DE45-4FA3-A1F8-EEBEB845FF8E}"/>
          </ac:spMkLst>
        </pc:spChg>
      </pc:sldChg>
      <pc:sldChg chg="del">
        <pc:chgData name="Davina Szilvasy" userId="59fb472d-eed4-4f11-9686-c2c8db02a2cd" providerId="ADAL" clId="{EEDF0101-F2C6-4152-964B-C56C7A0E3B94}" dt="2019-03-28T10:18:30.453" v="15" actId="2696"/>
        <pc:sldMkLst>
          <pc:docMk/>
          <pc:sldMk cId="1041628251" sldId="390"/>
        </pc:sldMkLst>
      </pc:sldChg>
      <pc:sldChg chg="delSp del">
        <pc:chgData name="Davina Szilvasy" userId="59fb472d-eed4-4f11-9686-c2c8db02a2cd" providerId="ADAL" clId="{EEDF0101-F2C6-4152-964B-C56C7A0E3B94}" dt="2019-03-28T10:20:03.053" v="41" actId="2696"/>
        <pc:sldMkLst>
          <pc:docMk/>
          <pc:sldMk cId="563342764" sldId="391"/>
        </pc:sldMkLst>
        <pc:spChg chg="del">
          <ac:chgData name="Davina Szilvasy" userId="59fb472d-eed4-4f11-9686-c2c8db02a2cd" providerId="ADAL" clId="{EEDF0101-F2C6-4152-964B-C56C7A0E3B94}" dt="2019-03-28T10:18:32.893" v="16" actId="478"/>
          <ac:spMkLst>
            <pc:docMk/>
            <pc:sldMk cId="563342764" sldId="391"/>
            <ac:spMk id="3" creationId="{D0EF8725-AF74-43D0-8108-F846CDE452E4}"/>
          </ac:spMkLst>
        </pc:spChg>
      </pc:sldChg>
      <pc:sldChg chg="modSp">
        <pc:chgData name="Davina Szilvasy" userId="59fb472d-eed4-4f11-9686-c2c8db02a2cd" providerId="ADAL" clId="{EEDF0101-F2C6-4152-964B-C56C7A0E3B94}" dt="2019-03-28T10:18:47.672" v="17" actId="404"/>
        <pc:sldMkLst>
          <pc:docMk/>
          <pc:sldMk cId="2339698802" sldId="392"/>
        </pc:sldMkLst>
        <pc:spChg chg="mod">
          <ac:chgData name="Davina Szilvasy" userId="59fb472d-eed4-4f11-9686-c2c8db02a2cd" providerId="ADAL" clId="{EEDF0101-F2C6-4152-964B-C56C7A0E3B94}" dt="2019-03-28T10:18:47.672" v="17" actId="404"/>
          <ac:spMkLst>
            <pc:docMk/>
            <pc:sldMk cId="2339698802" sldId="392"/>
            <ac:spMk id="9" creationId="{29D4D929-FB1C-4BBB-B3FF-AC470A05479A}"/>
          </ac:spMkLst>
        </pc:spChg>
      </pc:sldChg>
      <pc:sldChg chg="add del">
        <pc:chgData name="Davina Szilvasy" userId="59fb472d-eed4-4f11-9686-c2c8db02a2cd" providerId="ADAL" clId="{EEDF0101-F2C6-4152-964B-C56C7A0E3B94}" dt="2019-03-28T10:17:34.859" v="4" actId="2696"/>
        <pc:sldMkLst>
          <pc:docMk/>
          <pc:sldMk cId="2927457422" sldId="393"/>
        </pc:sldMkLst>
      </pc:sldChg>
      <pc:sldChg chg="modSp add del">
        <pc:chgData name="Davina Szilvasy" userId="59fb472d-eed4-4f11-9686-c2c8db02a2cd" providerId="ADAL" clId="{EEDF0101-F2C6-4152-964B-C56C7A0E3B94}" dt="2019-03-28T10:18:14.981" v="12" actId="2696"/>
        <pc:sldMkLst>
          <pc:docMk/>
          <pc:sldMk cId="3091043559" sldId="393"/>
        </pc:sldMkLst>
        <pc:spChg chg="mod">
          <ac:chgData name="Davina Szilvasy" userId="59fb472d-eed4-4f11-9686-c2c8db02a2cd" providerId="ADAL" clId="{EEDF0101-F2C6-4152-964B-C56C7A0E3B94}" dt="2019-03-28T10:17:48.259" v="6" actId="20577"/>
          <ac:spMkLst>
            <pc:docMk/>
            <pc:sldMk cId="3091043559" sldId="393"/>
            <ac:spMk id="19" creationId="{5252A847-DE45-4FA3-A1F8-EEBEB845FF8E}"/>
          </ac:spMkLst>
        </pc:spChg>
      </pc:sldChg>
      <pc:sldChg chg="add">
        <pc:chgData name="Davina Szilvasy" userId="59fb472d-eed4-4f11-9686-c2c8db02a2cd" providerId="ADAL" clId="{EEDF0101-F2C6-4152-964B-C56C7A0E3B94}" dt="2019-03-28T10:18:06.336" v="10"/>
        <pc:sldMkLst>
          <pc:docMk/>
          <pc:sldMk cId="3333265550" sldId="394"/>
        </pc:sldMkLst>
      </pc:sldChg>
      <pc:sldChg chg="modSp add">
        <pc:chgData name="Davina Szilvasy" userId="59fb472d-eed4-4f11-9686-c2c8db02a2cd" providerId="ADAL" clId="{EEDF0101-F2C6-4152-964B-C56C7A0E3B94}" dt="2019-03-28T10:18:27.554" v="14"/>
        <pc:sldMkLst>
          <pc:docMk/>
          <pc:sldMk cId="587734102" sldId="395"/>
        </pc:sldMkLst>
        <pc:spChg chg="mod">
          <ac:chgData name="Davina Szilvasy" userId="59fb472d-eed4-4f11-9686-c2c8db02a2cd" providerId="ADAL" clId="{EEDF0101-F2C6-4152-964B-C56C7A0E3B94}" dt="2019-03-28T10:18:27.554" v="14"/>
          <ac:spMkLst>
            <pc:docMk/>
            <pc:sldMk cId="587734102" sldId="395"/>
            <ac:spMk id="19" creationId="{5252A847-DE45-4FA3-A1F8-EEBEB845FF8E}"/>
          </ac:spMkLst>
        </pc:spChg>
      </pc:sldChg>
      <pc:sldChg chg="delSp add">
        <pc:chgData name="Davina Szilvasy" userId="59fb472d-eed4-4f11-9686-c2c8db02a2cd" providerId="ADAL" clId="{EEDF0101-F2C6-4152-964B-C56C7A0E3B94}" dt="2019-03-28T10:20:30.966" v="45" actId="478"/>
        <pc:sldMkLst>
          <pc:docMk/>
          <pc:sldMk cId="455203111" sldId="396"/>
        </pc:sldMkLst>
        <pc:spChg chg="del">
          <ac:chgData name="Davina Szilvasy" userId="59fb472d-eed4-4f11-9686-c2c8db02a2cd" providerId="ADAL" clId="{EEDF0101-F2C6-4152-964B-C56C7A0E3B94}" dt="2019-03-28T10:20:09.776" v="43" actId="478"/>
          <ac:spMkLst>
            <pc:docMk/>
            <pc:sldMk cId="455203111" sldId="396"/>
            <ac:spMk id="2" creationId="{C2A94EC2-9BA1-47EC-9CB9-E5F61401C2AE}"/>
          </ac:spMkLst>
        </pc:spChg>
        <pc:spChg chg="del">
          <ac:chgData name="Davina Szilvasy" userId="59fb472d-eed4-4f11-9686-c2c8db02a2cd" providerId="ADAL" clId="{EEDF0101-F2C6-4152-964B-C56C7A0E3B94}" dt="2019-03-28T10:20:09.776" v="43" actId="478"/>
          <ac:spMkLst>
            <pc:docMk/>
            <pc:sldMk cId="455203111" sldId="396"/>
            <ac:spMk id="14" creationId="{1D8051D0-A4AA-465E-90F0-601C03144752}"/>
          </ac:spMkLst>
        </pc:spChg>
        <pc:cxnChg chg="del">
          <ac:chgData name="Davina Szilvasy" userId="59fb472d-eed4-4f11-9686-c2c8db02a2cd" providerId="ADAL" clId="{EEDF0101-F2C6-4152-964B-C56C7A0E3B94}" dt="2019-03-28T10:20:30.966" v="45" actId="478"/>
          <ac:cxnSpMkLst>
            <pc:docMk/>
            <pc:sldMk cId="455203111" sldId="396"/>
            <ac:cxnSpMk id="10" creationId="{AC00F81C-6DE4-4738-A987-7E728C6548E1}"/>
          </ac:cxnSpMkLst>
        </pc:cxnChg>
        <pc:cxnChg chg="del">
          <ac:chgData name="Davina Szilvasy" userId="59fb472d-eed4-4f11-9686-c2c8db02a2cd" providerId="ADAL" clId="{EEDF0101-F2C6-4152-964B-C56C7A0E3B94}" dt="2019-03-28T10:20:30.966" v="45" actId="478"/>
          <ac:cxnSpMkLst>
            <pc:docMk/>
            <pc:sldMk cId="455203111" sldId="396"/>
            <ac:cxnSpMk id="11" creationId="{D915BF24-FDE8-4599-BF73-7EC7F89648B0}"/>
          </ac:cxnSpMkLst>
        </pc:cxnChg>
      </pc:sldChg>
    </pc:docChg>
  </pc:docChgLst>
  <pc:docChgLst>
    <pc:chgData name="Kate Foster" userId="9ca71337-3cff-4a57-a955-b4790510ae99" providerId="ADAL" clId="{D15BA402-F354-4FF3-B27F-02FAB3DC1379}"/>
    <pc:docChg chg="undo custSel addSld delSld modSld sldOrd">
      <pc:chgData name="Kate Foster" userId="9ca71337-3cff-4a57-a955-b4790510ae99" providerId="ADAL" clId="{D15BA402-F354-4FF3-B27F-02FAB3DC1379}" dt="2019-03-27T13:49:16.184" v="1756" actId="2696"/>
      <pc:docMkLst>
        <pc:docMk/>
      </pc:docMkLst>
      <pc:sldChg chg="modSp">
        <pc:chgData name="Kate Foster" userId="9ca71337-3cff-4a57-a955-b4790510ae99" providerId="ADAL" clId="{D15BA402-F354-4FF3-B27F-02FAB3DC1379}" dt="2019-03-26T14:18:44.408" v="947" actId="255"/>
        <pc:sldMkLst>
          <pc:docMk/>
          <pc:sldMk cId="2637481266" sldId="256"/>
        </pc:sldMkLst>
        <pc:spChg chg="mod">
          <ac:chgData name="Kate Foster" userId="9ca71337-3cff-4a57-a955-b4790510ae99" providerId="ADAL" clId="{D15BA402-F354-4FF3-B27F-02FAB3DC1379}" dt="2019-03-26T14:18:44.408" v="947" actId="255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Kate Foster" userId="9ca71337-3cff-4a57-a955-b4790510ae99" providerId="ADAL" clId="{D15BA402-F354-4FF3-B27F-02FAB3DC1379}" dt="2019-03-26T13:31:05.119" v="20" actId="255"/>
        <pc:sldMkLst>
          <pc:docMk/>
          <pc:sldMk cId="3855900595" sldId="301"/>
        </pc:sldMkLst>
        <pc:spChg chg="mod">
          <ac:chgData name="Kate Foster" userId="9ca71337-3cff-4a57-a955-b4790510ae99" providerId="ADAL" clId="{D15BA402-F354-4FF3-B27F-02FAB3DC1379}" dt="2019-03-26T13:31:05.119" v="20" actId="255"/>
          <ac:spMkLst>
            <pc:docMk/>
            <pc:sldMk cId="3855900595" sldId="301"/>
            <ac:spMk id="19" creationId="{5252A847-DE45-4FA3-A1F8-EEBEB845FF8E}"/>
          </ac:spMkLst>
        </pc:spChg>
      </pc:sldChg>
      <pc:sldChg chg="addSp delSp modSp add del">
        <pc:chgData name="Kate Foster" userId="9ca71337-3cff-4a57-a955-b4790510ae99" providerId="ADAL" clId="{D15BA402-F354-4FF3-B27F-02FAB3DC1379}" dt="2019-03-27T13:46:59.794" v="1680" actId="2696"/>
        <pc:sldMkLst>
          <pc:docMk/>
          <pc:sldMk cId="636014570" sldId="314"/>
        </pc:sldMkLst>
        <pc:spChg chg="add del mod">
          <ac:chgData name="Kate Foster" userId="9ca71337-3cff-4a57-a955-b4790510ae99" providerId="ADAL" clId="{D15BA402-F354-4FF3-B27F-02FAB3DC1379}" dt="2019-03-27T13:46:18.842" v="1674"/>
          <ac:spMkLst>
            <pc:docMk/>
            <pc:sldMk cId="636014570" sldId="314"/>
            <ac:spMk id="2" creationId="{13D4BF8E-B248-4B9A-83E7-A9B1132A2602}"/>
          </ac:spMkLst>
        </pc:spChg>
        <pc:spChg chg="mod">
          <ac:chgData name="Kate Foster" userId="9ca71337-3cff-4a57-a955-b4790510ae99" providerId="ADAL" clId="{D15BA402-F354-4FF3-B27F-02FAB3DC1379}" dt="2019-03-27T13:25:50.156" v="1317" actId="20577"/>
          <ac:spMkLst>
            <pc:docMk/>
            <pc:sldMk cId="636014570" sldId="314"/>
            <ac:spMk id="28" creationId="{46795696-8675-446D-A6EC-4D750BCFEC97}"/>
          </ac:spMkLst>
        </pc:spChg>
        <pc:spChg chg="mod">
          <ac:chgData name="Kate Foster" userId="9ca71337-3cff-4a57-a955-b4790510ae99" providerId="ADAL" clId="{D15BA402-F354-4FF3-B27F-02FAB3DC1379}" dt="2019-03-27T13:45:47.003" v="1673" actId="1035"/>
          <ac:spMkLst>
            <pc:docMk/>
            <pc:sldMk cId="636014570" sldId="314"/>
            <ac:spMk id="29" creationId="{A114979E-6C34-4A22-A048-24BB3764E06D}"/>
          </ac:spMkLst>
        </pc:spChg>
        <pc:spChg chg="mod">
          <ac:chgData name="Kate Foster" userId="9ca71337-3cff-4a57-a955-b4790510ae99" providerId="ADAL" clId="{D15BA402-F354-4FF3-B27F-02FAB3DC1379}" dt="2019-03-26T14:15:25.623" v="918" actId="113"/>
          <ac:spMkLst>
            <pc:docMk/>
            <pc:sldMk cId="636014570" sldId="314"/>
            <ac:spMk id="30" creationId="{59FCA033-8807-4FA1-998A-952A855AF94F}"/>
          </ac:spMkLst>
        </pc:spChg>
        <pc:picChg chg="mod">
          <ac:chgData name="Kate Foster" userId="9ca71337-3cff-4a57-a955-b4790510ae99" providerId="ADAL" clId="{D15BA402-F354-4FF3-B27F-02FAB3DC1379}" dt="2019-03-27T13:33:53.005" v="1384" actId="1076"/>
          <ac:picMkLst>
            <pc:docMk/>
            <pc:sldMk cId="636014570" sldId="314"/>
            <ac:picMk id="27" creationId="{7A5E5A09-A9F2-4893-9F67-57C8B7201706}"/>
          </ac:picMkLst>
        </pc:picChg>
      </pc:sldChg>
      <pc:sldChg chg="modSp">
        <pc:chgData name="Kate Foster" userId="9ca71337-3cff-4a57-a955-b4790510ae99" providerId="ADAL" clId="{D15BA402-F354-4FF3-B27F-02FAB3DC1379}" dt="2019-03-27T13:18:20.411" v="989" actId="20577"/>
        <pc:sldMkLst>
          <pc:docMk/>
          <pc:sldMk cId="36917022" sldId="360"/>
        </pc:sldMkLst>
        <pc:spChg chg="mod">
          <ac:chgData name="Kate Foster" userId="9ca71337-3cff-4a57-a955-b4790510ae99" providerId="ADAL" clId="{D15BA402-F354-4FF3-B27F-02FAB3DC1379}" dt="2019-03-26T14:02:45.374" v="794" actId="255"/>
          <ac:spMkLst>
            <pc:docMk/>
            <pc:sldMk cId="36917022" sldId="360"/>
            <ac:spMk id="19" creationId="{5252A847-DE45-4FA3-A1F8-EEBEB845FF8E}"/>
          </ac:spMkLst>
        </pc:spChg>
        <pc:graphicFrameChg chg="modGraphic">
          <ac:chgData name="Kate Foster" userId="9ca71337-3cff-4a57-a955-b4790510ae99" providerId="ADAL" clId="{D15BA402-F354-4FF3-B27F-02FAB3DC1379}" dt="2019-03-27T13:18:20.411" v="989" actId="20577"/>
          <ac:graphicFrameMkLst>
            <pc:docMk/>
            <pc:sldMk cId="36917022" sldId="360"/>
            <ac:graphicFrameMk id="7" creationId="{D5F45B6C-A136-49D2-9749-A3F273CA635F}"/>
          </ac:graphicFrameMkLst>
        </pc:graphicFrameChg>
      </pc:sldChg>
      <pc:sldChg chg="addSp delSp modSp ord">
        <pc:chgData name="Kate Foster" userId="9ca71337-3cff-4a57-a955-b4790510ae99" providerId="ADAL" clId="{D15BA402-F354-4FF3-B27F-02FAB3DC1379}" dt="2019-03-26T13:48:24.907" v="214" actId="20577"/>
        <pc:sldMkLst>
          <pc:docMk/>
          <pc:sldMk cId="2064341857" sldId="363"/>
        </pc:sldMkLst>
        <pc:spChg chg="add del">
          <ac:chgData name="Kate Foster" userId="9ca71337-3cff-4a57-a955-b4790510ae99" providerId="ADAL" clId="{D15BA402-F354-4FF3-B27F-02FAB3DC1379}" dt="2019-03-26T13:38:25.167" v="65"/>
          <ac:spMkLst>
            <pc:docMk/>
            <pc:sldMk cId="2064341857" sldId="363"/>
            <ac:spMk id="2" creationId="{9A0F2D36-CBBA-4643-9C45-FDC257DA9E12}"/>
          </ac:spMkLst>
        </pc:spChg>
        <pc:spChg chg="add del">
          <ac:chgData name="Kate Foster" userId="9ca71337-3cff-4a57-a955-b4790510ae99" providerId="ADAL" clId="{D15BA402-F354-4FF3-B27F-02FAB3DC1379}" dt="2019-03-26T13:38:23.232" v="63"/>
          <ac:spMkLst>
            <pc:docMk/>
            <pc:sldMk cId="2064341857" sldId="363"/>
            <ac:spMk id="9" creationId="{3C7CB025-EF29-495C-A3A0-BCE337167A30}"/>
          </ac:spMkLst>
        </pc:spChg>
        <pc:spChg chg="add del">
          <ac:chgData name="Kate Foster" userId="9ca71337-3cff-4a57-a955-b4790510ae99" providerId="ADAL" clId="{D15BA402-F354-4FF3-B27F-02FAB3DC1379}" dt="2019-03-26T13:38:37.259" v="67"/>
          <ac:spMkLst>
            <pc:docMk/>
            <pc:sldMk cId="2064341857" sldId="363"/>
            <ac:spMk id="10" creationId="{0047857E-5F59-4DDB-B40D-702CC809C708}"/>
          </ac:spMkLst>
        </pc:spChg>
        <pc:spChg chg="mod">
          <ac:chgData name="Kate Foster" userId="9ca71337-3cff-4a57-a955-b4790510ae99" providerId="ADAL" clId="{D15BA402-F354-4FF3-B27F-02FAB3DC1379}" dt="2019-03-26T13:48:24.907" v="214" actId="20577"/>
          <ac:spMkLst>
            <pc:docMk/>
            <pc:sldMk cId="2064341857" sldId="363"/>
            <ac:spMk id="19" creationId="{5252A847-DE45-4FA3-A1F8-EEBEB845FF8E}"/>
          </ac:spMkLst>
        </pc:spChg>
        <pc:graphicFrameChg chg="add del">
          <ac:chgData name="Kate Foster" userId="9ca71337-3cff-4a57-a955-b4790510ae99" providerId="ADAL" clId="{D15BA402-F354-4FF3-B27F-02FAB3DC1379}" dt="2019-03-26T13:38:44.198" v="69" actId="478"/>
          <ac:graphicFrameMkLst>
            <pc:docMk/>
            <pc:sldMk cId="2064341857" sldId="363"/>
            <ac:graphicFrameMk id="7" creationId="{D5F45B6C-A136-49D2-9749-A3F273CA635F}"/>
          </ac:graphicFrameMkLst>
        </pc:graphicFrameChg>
        <pc:picChg chg="add mod">
          <ac:chgData name="Kate Foster" userId="9ca71337-3cff-4a57-a955-b4790510ae99" providerId="ADAL" clId="{D15BA402-F354-4FF3-B27F-02FAB3DC1379}" dt="2019-03-26T13:46:20.599" v="147" actId="465"/>
          <ac:picMkLst>
            <pc:docMk/>
            <pc:sldMk cId="2064341857" sldId="363"/>
            <ac:picMk id="11" creationId="{43B6AD4C-D25B-4F16-8A4B-7219AE052426}"/>
          </ac:picMkLst>
        </pc:picChg>
        <pc:picChg chg="add mod">
          <ac:chgData name="Kate Foster" userId="9ca71337-3cff-4a57-a955-b4790510ae99" providerId="ADAL" clId="{D15BA402-F354-4FF3-B27F-02FAB3DC1379}" dt="2019-03-26T13:46:20.599" v="147" actId="465"/>
          <ac:picMkLst>
            <pc:docMk/>
            <pc:sldMk cId="2064341857" sldId="363"/>
            <ac:picMk id="12" creationId="{16DCD3ED-C335-4994-A081-1216672936DC}"/>
          </ac:picMkLst>
        </pc:picChg>
        <pc:picChg chg="add mod">
          <ac:chgData name="Kate Foster" userId="9ca71337-3cff-4a57-a955-b4790510ae99" providerId="ADAL" clId="{D15BA402-F354-4FF3-B27F-02FAB3DC1379}" dt="2019-03-26T13:46:20.599" v="147" actId="465"/>
          <ac:picMkLst>
            <pc:docMk/>
            <pc:sldMk cId="2064341857" sldId="363"/>
            <ac:picMk id="13" creationId="{C3E1B775-17F7-447B-8C1E-52A4468F0595}"/>
          </ac:picMkLst>
        </pc:picChg>
        <pc:picChg chg="add mod">
          <ac:chgData name="Kate Foster" userId="9ca71337-3cff-4a57-a955-b4790510ae99" providerId="ADAL" clId="{D15BA402-F354-4FF3-B27F-02FAB3DC1379}" dt="2019-03-26T13:46:20.599" v="147" actId="465"/>
          <ac:picMkLst>
            <pc:docMk/>
            <pc:sldMk cId="2064341857" sldId="363"/>
            <ac:picMk id="14" creationId="{2DEB7785-E532-4881-A8B3-EF5B654E3289}"/>
          </ac:picMkLst>
        </pc:picChg>
        <pc:picChg chg="add mod">
          <ac:chgData name="Kate Foster" userId="9ca71337-3cff-4a57-a955-b4790510ae99" providerId="ADAL" clId="{D15BA402-F354-4FF3-B27F-02FAB3DC1379}" dt="2019-03-26T13:46:20.599" v="147" actId="465"/>
          <ac:picMkLst>
            <pc:docMk/>
            <pc:sldMk cId="2064341857" sldId="363"/>
            <ac:picMk id="15" creationId="{E751CB5E-A4AB-48FA-A1AE-2B84D04C200C}"/>
          </ac:picMkLst>
        </pc:picChg>
        <pc:picChg chg="add mod">
          <ac:chgData name="Kate Foster" userId="9ca71337-3cff-4a57-a955-b4790510ae99" providerId="ADAL" clId="{D15BA402-F354-4FF3-B27F-02FAB3DC1379}" dt="2019-03-26T13:46:20.599" v="147" actId="465"/>
          <ac:picMkLst>
            <pc:docMk/>
            <pc:sldMk cId="2064341857" sldId="363"/>
            <ac:picMk id="20" creationId="{1BDDC467-02D5-4869-9B3F-688D87D0410F}"/>
          </ac:picMkLst>
        </pc:picChg>
      </pc:sldChg>
      <pc:sldChg chg="modSp">
        <pc:chgData name="Kate Foster" userId="9ca71337-3cff-4a57-a955-b4790510ae99" providerId="ADAL" clId="{D15BA402-F354-4FF3-B27F-02FAB3DC1379}" dt="2019-03-26T14:08:47.417" v="855" actId="255"/>
        <pc:sldMkLst>
          <pc:docMk/>
          <pc:sldMk cId="3972194079" sldId="364"/>
        </pc:sldMkLst>
        <pc:spChg chg="mod">
          <ac:chgData name="Kate Foster" userId="9ca71337-3cff-4a57-a955-b4790510ae99" providerId="ADAL" clId="{D15BA402-F354-4FF3-B27F-02FAB3DC1379}" dt="2019-03-26T14:08:47.417" v="855" actId="255"/>
          <ac:spMkLst>
            <pc:docMk/>
            <pc:sldMk cId="3972194079" sldId="364"/>
            <ac:spMk id="30" creationId="{D3D70177-9A8C-46B5-976F-A8D9240B9EF2}"/>
          </ac:spMkLst>
        </pc:spChg>
        <pc:spChg chg="mod">
          <ac:chgData name="Kate Foster" userId="9ca71337-3cff-4a57-a955-b4790510ae99" providerId="ADAL" clId="{D15BA402-F354-4FF3-B27F-02FAB3DC1379}" dt="2019-03-26T14:03:51.454" v="807" actId="113"/>
          <ac:spMkLst>
            <pc:docMk/>
            <pc:sldMk cId="3972194079" sldId="364"/>
            <ac:spMk id="31" creationId="{FFE6DA9B-A74F-414D-AB46-69779CC69295}"/>
          </ac:spMkLst>
        </pc:spChg>
        <pc:spChg chg="mod">
          <ac:chgData name="Kate Foster" userId="9ca71337-3cff-4a57-a955-b4790510ae99" providerId="ADAL" clId="{D15BA402-F354-4FF3-B27F-02FAB3DC1379}" dt="2019-03-26T14:03:51.454" v="807" actId="113"/>
          <ac:spMkLst>
            <pc:docMk/>
            <pc:sldMk cId="3972194079" sldId="364"/>
            <ac:spMk id="38" creationId="{F3025E01-4EC9-41BC-9D16-5A25E7E83E05}"/>
          </ac:spMkLst>
        </pc:spChg>
      </pc:sldChg>
      <pc:sldChg chg="modSp">
        <pc:chgData name="Kate Foster" userId="9ca71337-3cff-4a57-a955-b4790510ae99" providerId="ADAL" clId="{D15BA402-F354-4FF3-B27F-02FAB3DC1379}" dt="2019-03-26T14:05:08.374" v="821" actId="255"/>
        <pc:sldMkLst>
          <pc:docMk/>
          <pc:sldMk cId="3296674628" sldId="366"/>
        </pc:sldMkLst>
        <pc:spChg chg="mod">
          <ac:chgData name="Kate Foster" userId="9ca71337-3cff-4a57-a955-b4790510ae99" providerId="ADAL" clId="{D15BA402-F354-4FF3-B27F-02FAB3DC1379}" dt="2019-03-26T14:05:08.374" v="821" actId="255"/>
          <ac:spMkLst>
            <pc:docMk/>
            <pc:sldMk cId="3296674628" sldId="366"/>
            <ac:spMk id="19" creationId="{5252A847-DE45-4FA3-A1F8-EEBEB845FF8E}"/>
          </ac:spMkLst>
        </pc:spChg>
      </pc:sldChg>
      <pc:sldChg chg="modSp">
        <pc:chgData name="Kate Foster" userId="9ca71337-3cff-4a57-a955-b4790510ae99" providerId="ADAL" clId="{D15BA402-F354-4FF3-B27F-02FAB3DC1379}" dt="2019-03-26T14:07:56.485" v="853" actId="255"/>
        <pc:sldMkLst>
          <pc:docMk/>
          <pc:sldMk cId="1688930259" sldId="368"/>
        </pc:sldMkLst>
        <pc:spChg chg="mod">
          <ac:chgData name="Kate Foster" userId="9ca71337-3cff-4a57-a955-b4790510ae99" providerId="ADAL" clId="{D15BA402-F354-4FF3-B27F-02FAB3DC1379}" dt="2019-03-26T14:07:56.485" v="853" actId="255"/>
          <ac:spMkLst>
            <pc:docMk/>
            <pc:sldMk cId="1688930259" sldId="368"/>
            <ac:spMk id="15" creationId="{FD484051-9AB8-44A7-AE13-6AB4576539C3}"/>
          </ac:spMkLst>
        </pc:spChg>
        <pc:graphicFrameChg chg="modGraphic">
          <ac:chgData name="Kate Foster" userId="9ca71337-3cff-4a57-a955-b4790510ae99" providerId="ADAL" clId="{D15BA402-F354-4FF3-B27F-02FAB3DC1379}" dt="2019-03-26T14:06:27.369" v="837" actId="113"/>
          <ac:graphicFrameMkLst>
            <pc:docMk/>
            <pc:sldMk cId="1688930259" sldId="368"/>
            <ac:graphicFrameMk id="21" creationId="{B9709AF9-2C5A-4D40-812E-6C3B40AC9DDA}"/>
          </ac:graphicFrameMkLst>
        </pc:graphicFrameChg>
      </pc:sldChg>
      <pc:sldChg chg="modSp">
        <pc:chgData name="Kate Foster" userId="9ca71337-3cff-4a57-a955-b4790510ae99" providerId="ADAL" clId="{D15BA402-F354-4FF3-B27F-02FAB3DC1379}" dt="2019-03-26T14:21:16.026" v="984" actId="255"/>
        <pc:sldMkLst>
          <pc:docMk/>
          <pc:sldMk cId="1253921844" sldId="370"/>
        </pc:sldMkLst>
        <pc:spChg chg="mod">
          <ac:chgData name="Kate Foster" userId="9ca71337-3cff-4a57-a955-b4790510ae99" providerId="ADAL" clId="{D15BA402-F354-4FF3-B27F-02FAB3DC1379}" dt="2019-03-26T14:07:21.360" v="847" actId="255"/>
          <ac:spMkLst>
            <pc:docMk/>
            <pc:sldMk cId="1253921844" sldId="370"/>
            <ac:spMk id="19" creationId="{5252A847-DE45-4FA3-A1F8-EEBEB845FF8E}"/>
          </ac:spMkLst>
        </pc:spChg>
        <pc:graphicFrameChg chg="modGraphic">
          <ac:chgData name="Kate Foster" userId="9ca71337-3cff-4a57-a955-b4790510ae99" providerId="ADAL" clId="{D15BA402-F354-4FF3-B27F-02FAB3DC1379}" dt="2019-03-26T14:21:16.026" v="984" actId="255"/>
          <ac:graphicFrameMkLst>
            <pc:docMk/>
            <pc:sldMk cId="1253921844" sldId="370"/>
            <ac:graphicFrameMk id="12" creationId="{16788EC2-588A-48FE-A64A-90B0861D81EA}"/>
          </ac:graphicFrameMkLst>
        </pc:graphicFrameChg>
      </pc:sldChg>
      <pc:sldChg chg="modSp">
        <pc:chgData name="Kate Foster" userId="9ca71337-3cff-4a57-a955-b4790510ae99" providerId="ADAL" clId="{D15BA402-F354-4FF3-B27F-02FAB3DC1379}" dt="2019-03-26T14:21:06.184" v="982" actId="113"/>
        <pc:sldMkLst>
          <pc:docMk/>
          <pc:sldMk cId="1697675092" sldId="371"/>
        </pc:sldMkLst>
        <pc:spChg chg="mod">
          <ac:chgData name="Kate Foster" userId="9ca71337-3cff-4a57-a955-b4790510ae99" providerId="ADAL" clId="{D15BA402-F354-4FF3-B27F-02FAB3DC1379}" dt="2019-03-26T14:09:37.041" v="861" actId="255"/>
          <ac:spMkLst>
            <pc:docMk/>
            <pc:sldMk cId="1697675092" sldId="371"/>
            <ac:spMk id="19" creationId="{5252A847-DE45-4FA3-A1F8-EEBEB845FF8E}"/>
          </ac:spMkLst>
        </pc:spChg>
        <pc:graphicFrameChg chg="modGraphic">
          <ac:chgData name="Kate Foster" userId="9ca71337-3cff-4a57-a955-b4790510ae99" providerId="ADAL" clId="{D15BA402-F354-4FF3-B27F-02FAB3DC1379}" dt="2019-03-26T14:21:06.184" v="982" actId="113"/>
          <ac:graphicFrameMkLst>
            <pc:docMk/>
            <pc:sldMk cId="1697675092" sldId="371"/>
            <ac:graphicFrameMk id="12" creationId="{16788EC2-588A-48FE-A64A-90B0861D81EA}"/>
          </ac:graphicFrameMkLst>
        </pc:graphicFrameChg>
      </pc:sldChg>
      <pc:sldChg chg="addSp modSp">
        <pc:chgData name="Kate Foster" userId="9ca71337-3cff-4a57-a955-b4790510ae99" providerId="ADAL" clId="{D15BA402-F354-4FF3-B27F-02FAB3DC1379}" dt="2019-03-27T13:22:31.021" v="1104"/>
        <pc:sldMkLst>
          <pc:docMk/>
          <pc:sldMk cId="590620578" sldId="372"/>
        </pc:sldMkLst>
        <pc:spChg chg="add">
          <ac:chgData name="Kate Foster" userId="9ca71337-3cff-4a57-a955-b4790510ae99" providerId="ADAL" clId="{D15BA402-F354-4FF3-B27F-02FAB3DC1379}" dt="2019-03-27T13:22:31.021" v="1104"/>
          <ac:spMkLst>
            <pc:docMk/>
            <pc:sldMk cId="590620578" sldId="372"/>
            <ac:spMk id="7" creationId="{23D4280E-8E99-428B-91AC-42DE6B15F6F3}"/>
          </ac:spMkLst>
        </pc:spChg>
        <pc:spChg chg="mod">
          <ac:chgData name="Kate Foster" userId="9ca71337-3cff-4a57-a955-b4790510ae99" providerId="ADAL" clId="{D15BA402-F354-4FF3-B27F-02FAB3DC1379}" dt="2019-03-26T14:13:59.288" v="892" actId="120"/>
          <ac:spMkLst>
            <pc:docMk/>
            <pc:sldMk cId="590620578" sldId="372"/>
            <ac:spMk id="19" creationId="{5252A847-DE45-4FA3-A1F8-EEBEB845FF8E}"/>
          </ac:spMkLst>
        </pc:spChg>
      </pc:sldChg>
      <pc:sldChg chg="modSp del">
        <pc:chgData name="Kate Foster" userId="9ca71337-3cff-4a57-a955-b4790510ae99" providerId="ADAL" clId="{D15BA402-F354-4FF3-B27F-02FAB3DC1379}" dt="2019-03-27T13:49:16.184" v="1756" actId="2696"/>
        <pc:sldMkLst>
          <pc:docMk/>
          <pc:sldMk cId="1779393637" sldId="375"/>
        </pc:sldMkLst>
        <pc:spChg chg="mod">
          <ac:chgData name="Kate Foster" userId="9ca71337-3cff-4a57-a955-b4790510ae99" providerId="ADAL" clId="{D15BA402-F354-4FF3-B27F-02FAB3DC1379}" dt="2019-03-26T14:16:24.747" v="934" actId="255"/>
          <ac:spMkLst>
            <pc:docMk/>
            <pc:sldMk cId="1779393637" sldId="375"/>
            <ac:spMk id="21" creationId="{5BD626D5-4AFA-4F79-8CC6-BD2D44B6600D}"/>
          </ac:spMkLst>
        </pc:spChg>
        <pc:picChg chg="mod">
          <ac:chgData name="Kate Foster" userId="9ca71337-3cff-4a57-a955-b4790510ae99" providerId="ADAL" clId="{D15BA402-F354-4FF3-B27F-02FAB3DC1379}" dt="2019-03-27T13:40:48.472" v="1426" actId="1076"/>
          <ac:picMkLst>
            <pc:docMk/>
            <pc:sldMk cId="1779393637" sldId="375"/>
            <ac:picMk id="20" creationId="{5A4D6EDE-C861-4287-B1B2-184495F1A06F}"/>
          </ac:picMkLst>
        </pc:picChg>
      </pc:sldChg>
      <pc:sldChg chg="modSp">
        <pc:chgData name="Kate Foster" userId="9ca71337-3cff-4a57-a955-b4790510ae99" providerId="ADAL" clId="{D15BA402-F354-4FF3-B27F-02FAB3DC1379}" dt="2019-03-26T14:08:54.780" v="856" actId="255"/>
        <pc:sldMkLst>
          <pc:docMk/>
          <pc:sldMk cId="4243664867" sldId="381"/>
        </pc:sldMkLst>
        <pc:spChg chg="mod">
          <ac:chgData name="Kate Foster" userId="9ca71337-3cff-4a57-a955-b4790510ae99" providerId="ADAL" clId="{D15BA402-F354-4FF3-B27F-02FAB3DC1379}" dt="2019-03-26T14:04:29.783" v="815" actId="113"/>
          <ac:spMkLst>
            <pc:docMk/>
            <pc:sldMk cId="4243664867" sldId="381"/>
            <ac:spMk id="10" creationId="{F1D8E93D-6A1E-43CF-B498-186A05351FAA}"/>
          </ac:spMkLst>
        </pc:spChg>
        <pc:spChg chg="mod">
          <ac:chgData name="Kate Foster" userId="9ca71337-3cff-4a57-a955-b4790510ae99" providerId="ADAL" clId="{D15BA402-F354-4FF3-B27F-02FAB3DC1379}" dt="2019-03-26T14:04:29.783" v="815" actId="113"/>
          <ac:spMkLst>
            <pc:docMk/>
            <pc:sldMk cId="4243664867" sldId="381"/>
            <ac:spMk id="11" creationId="{B4F2D7A4-EBC2-4578-B353-4CEE6A0CDC60}"/>
          </ac:spMkLst>
        </pc:spChg>
        <pc:spChg chg="mod">
          <ac:chgData name="Kate Foster" userId="9ca71337-3cff-4a57-a955-b4790510ae99" providerId="ADAL" clId="{D15BA402-F354-4FF3-B27F-02FAB3DC1379}" dt="2019-03-26T14:08:54.780" v="856" actId="255"/>
          <ac:spMkLst>
            <pc:docMk/>
            <pc:sldMk cId="4243664867" sldId="381"/>
            <ac:spMk id="30" creationId="{D3D70177-9A8C-46B5-976F-A8D9240B9EF2}"/>
          </ac:spMkLst>
        </pc:spChg>
        <pc:spChg chg="mod">
          <ac:chgData name="Kate Foster" userId="9ca71337-3cff-4a57-a955-b4790510ae99" providerId="ADAL" clId="{D15BA402-F354-4FF3-B27F-02FAB3DC1379}" dt="2019-03-26T14:04:29.783" v="815" actId="113"/>
          <ac:spMkLst>
            <pc:docMk/>
            <pc:sldMk cId="4243664867" sldId="381"/>
            <ac:spMk id="31" creationId="{FFE6DA9B-A74F-414D-AB46-69779CC69295}"/>
          </ac:spMkLst>
        </pc:spChg>
        <pc:spChg chg="mod">
          <ac:chgData name="Kate Foster" userId="9ca71337-3cff-4a57-a955-b4790510ae99" providerId="ADAL" clId="{D15BA402-F354-4FF3-B27F-02FAB3DC1379}" dt="2019-03-26T14:04:29.783" v="815" actId="113"/>
          <ac:spMkLst>
            <pc:docMk/>
            <pc:sldMk cId="4243664867" sldId="381"/>
            <ac:spMk id="38" creationId="{F3025E01-4EC9-41BC-9D16-5A25E7E83E05}"/>
          </ac:spMkLst>
        </pc:spChg>
      </pc:sldChg>
      <pc:sldChg chg="modSp">
        <pc:chgData name="Kate Foster" userId="9ca71337-3cff-4a57-a955-b4790510ae99" providerId="ADAL" clId="{D15BA402-F354-4FF3-B27F-02FAB3DC1379}" dt="2019-03-26T14:08:14.789" v="854" actId="255"/>
        <pc:sldMkLst>
          <pc:docMk/>
          <pc:sldMk cId="2726566479" sldId="382"/>
        </pc:sldMkLst>
        <pc:spChg chg="mod">
          <ac:chgData name="Kate Foster" userId="9ca71337-3cff-4a57-a955-b4790510ae99" providerId="ADAL" clId="{D15BA402-F354-4FF3-B27F-02FAB3DC1379}" dt="2019-03-26T14:08:14.789" v="854" actId="255"/>
          <ac:spMkLst>
            <pc:docMk/>
            <pc:sldMk cId="2726566479" sldId="382"/>
            <ac:spMk id="20" creationId="{C28FFF2A-AE9C-41B2-9BAB-178686C63D3C}"/>
          </ac:spMkLst>
        </pc:spChg>
      </pc:sldChg>
      <pc:sldChg chg="modSp">
        <pc:chgData name="Kate Foster" userId="9ca71337-3cff-4a57-a955-b4790510ae99" providerId="ADAL" clId="{D15BA402-F354-4FF3-B27F-02FAB3DC1379}" dt="2019-03-26T14:09:09.410" v="857" actId="255"/>
        <pc:sldMkLst>
          <pc:docMk/>
          <pc:sldMk cId="606179704" sldId="383"/>
        </pc:sldMkLst>
        <pc:spChg chg="mod">
          <ac:chgData name="Kate Foster" userId="9ca71337-3cff-4a57-a955-b4790510ae99" providerId="ADAL" clId="{D15BA402-F354-4FF3-B27F-02FAB3DC1379}" dt="2019-03-26T14:09:09.410" v="857" actId="255"/>
          <ac:spMkLst>
            <pc:docMk/>
            <pc:sldMk cId="606179704" sldId="383"/>
            <ac:spMk id="15" creationId="{FD484051-9AB8-44A7-AE13-6AB4576539C3}"/>
          </ac:spMkLst>
        </pc:spChg>
        <pc:graphicFrameChg chg="modGraphic">
          <ac:chgData name="Kate Foster" userId="9ca71337-3cff-4a57-a955-b4790510ae99" providerId="ADAL" clId="{D15BA402-F354-4FF3-B27F-02FAB3DC1379}" dt="2019-03-26T14:06:58.854" v="843" actId="113"/>
          <ac:graphicFrameMkLst>
            <pc:docMk/>
            <pc:sldMk cId="606179704" sldId="383"/>
            <ac:graphicFrameMk id="21" creationId="{B9709AF9-2C5A-4D40-812E-6C3B40AC9DDA}"/>
          </ac:graphicFrameMkLst>
        </pc:graphicFrameChg>
      </pc:sldChg>
      <pc:sldChg chg="addSp delSp modSp">
        <pc:chgData name="Kate Foster" userId="9ca71337-3cff-4a57-a955-b4790510ae99" providerId="ADAL" clId="{D15BA402-F354-4FF3-B27F-02FAB3DC1379}" dt="2019-03-27T13:46:51.207" v="1679"/>
        <pc:sldMkLst>
          <pc:docMk/>
          <pc:sldMk cId="3387382043" sldId="384"/>
        </pc:sldMkLst>
        <pc:spChg chg="add mod">
          <ac:chgData name="Kate Foster" userId="9ca71337-3cff-4a57-a955-b4790510ae99" providerId="ADAL" clId="{D15BA402-F354-4FF3-B27F-02FAB3DC1379}" dt="2019-03-27T13:44:05.660" v="1510" actId="1035"/>
          <ac:spMkLst>
            <pc:docMk/>
            <pc:sldMk cId="3387382043" sldId="384"/>
            <ac:spMk id="2" creationId="{C2A94EC2-9BA1-47EC-9CB9-E5F61401C2AE}"/>
          </ac:spMkLst>
        </pc:spChg>
        <pc:spChg chg="add mod">
          <ac:chgData name="Kate Foster" userId="9ca71337-3cff-4a57-a955-b4790510ae99" providerId="ADAL" clId="{D15BA402-F354-4FF3-B27F-02FAB3DC1379}" dt="2019-03-27T13:44:50.985" v="1637" actId="6549"/>
          <ac:spMkLst>
            <pc:docMk/>
            <pc:sldMk cId="3387382043" sldId="384"/>
            <ac:spMk id="14" creationId="{1D8051D0-A4AA-465E-90F0-601C03144752}"/>
          </ac:spMkLst>
        </pc:spChg>
        <pc:spChg chg="mod">
          <ac:chgData name="Kate Foster" userId="9ca71337-3cff-4a57-a955-b4790510ae99" providerId="ADAL" clId="{D15BA402-F354-4FF3-B27F-02FAB3DC1379}" dt="2019-03-27T13:46:51.207" v="1679"/>
          <ac:spMkLst>
            <pc:docMk/>
            <pc:sldMk cId="3387382043" sldId="384"/>
            <ac:spMk id="28" creationId="{46795696-8675-446D-A6EC-4D750BCFEC97}"/>
          </ac:spMkLst>
        </pc:spChg>
        <pc:spChg chg="mod">
          <ac:chgData name="Kate Foster" userId="9ca71337-3cff-4a57-a955-b4790510ae99" providerId="ADAL" clId="{D15BA402-F354-4FF3-B27F-02FAB3DC1379}" dt="2019-03-27T13:42:28.508" v="1475" actId="1036"/>
          <ac:spMkLst>
            <pc:docMk/>
            <pc:sldMk cId="3387382043" sldId="384"/>
            <ac:spMk id="29" creationId="{A114979E-6C34-4A22-A048-24BB3764E06D}"/>
          </ac:spMkLst>
        </pc:spChg>
        <pc:spChg chg="mod">
          <ac:chgData name="Kate Foster" userId="9ca71337-3cff-4a57-a955-b4790510ae99" providerId="ADAL" clId="{D15BA402-F354-4FF3-B27F-02FAB3DC1379}" dt="2019-03-27T13:44:34.376" v="1603" actId="1035"/>
          <ac:spMkLst>
            <pc:docMk/>
            <pc:sldMk cId="3387382043" sldId="384"/>
            <ac:spMk id="30" creationId="{59FCA033-8807-4FA1-998A-952A855AF94F}"/>
          </ac:spMkLst>
        </pc:spChg>
        <pc:picChg chg="add del">
          <ac:chgData name="Kate Foster" userId="9ca71337-3cff-4a57-a955-b4790510ae99" providerId="ADAL" clId="{D15BA402-F354-4FF3-B27F-02FAB3DC1379}" dt="2019-03-27T13:44:17.899" v="1512"/>
          <ac:picMkLst>
            <pc:docMk/>
            <pc:sldMk cId="3387382043" sldId="384"/>
            <ac:picMk id="3" creationId="{D069DDE2-EA6B-4135-B251-8E891EB8686A}"/>
          </ac:picMkLst>
        </pc:picChg>
        <pc:picChg chg="mod">
          <ac:chgData name="Kate Foster" userId="9ca71337-3cff-4a57-a955-b4790510ae99" providerId="ADAL" clId="{D15BA402-F354-4FF3-B27F-02FAB3DC1379}" dt="2019-03-27T13:34:21.615" v="1385" actId="1076"/>
          <ac:picMkLst>
            <pc:docMk/>
            <pc:sldMk cId="3387382043" sldId="384"/>
            <ac:picMk id="27" creationId="{7A5E5A09-A9F2-4893-9F67-57C8B7201706}"/>
          </ac:picMkLst>
        </pc:picChg>
      </pc:sldChg>
      <pc:sldChg chg="modSp">
        <pc:chgData name="Kate Foster" userId="9ca71337-3cff-4a57-a955-b4790510ae99" providerId="ADAL" clId="{D15BA402-F354-4FF3-B27F-02FAB3DC1379}" dt="2019-03-27T13:49:08.687" v="1755" actId="20577"/>
        <pc:sldMkLst>
          <pc:docMk/>
          <pc:sldMk cId="1179501253" sldId="385"/>
        </pc:sldMkLst>
        <pc:spChg chg="mod">
          <ac:chgData name="Kate Foster" userId="9ca71337-3cff-4a57-a955-b4790510ae99" providerId="ADAL" clId="{D15BA402-F354-4FF3-B27F-02FAB3DC1379}" dt="2019-03-27T13:49:08.687" v="1755" actId="20577"/>
          <ac:spMkLst>
            <pc:docMk/>
            <pc:sldMk cId="1179501253" sldId="385"/>
            <ac:spMk id="9" creationId="{29D4D929-FB1C-4BBB-B3FF-AC470A05479A}"/>
          </ac:spMkLst>
        </pc:spChg>
      </pc:sldChg>
      <pc:sldChg chg="addSp modSp add">
        <pc:chgData name="Kate Foster" userId="9ca71337-3cff-4a57-a955-b4790510ae99" providerId="ADAL" clId="{D15BA402-F354-4FF3-B27F-02FAB3DC1379}" dt="2019-03-27T13:22:17.104" v="1103" actId="20577"/>
        <pc:sldMkLst>
          <pc:docMk/>
          <pc:sldMk cId="816241125" sldId="387"/>
        </pc:sldMkLst>
        <pc:spChg chg="add mod">
          <ac:chgData name="Kate Foster" userId="9ca71337-3cff-4a57-a955-b4790510ae99" providerId="ADAL" clId="{D15BA402-F354-4FF3-B27F-02FAB3DC1379}" dt="2019-03-27T13:22:17.104" v="1103" actId="20577"/>
          <ac:spMkLst>
            <pc:docMk/>
            <pc:sldMk cId="816241125" sldId="387"/>
            <ac:spMk id="2" creationId="{3FF0BD56-FEF5-44F1-B55A-7FCF2ECB611C}"/>
          </ac:spMkLst>
        </pc:spChg>
        <pc:spChg chg="mod">
          <ac:chgData name="Kate Foster" userId="9ca71337-3cff-4a57-a955-b4790510ae99" providerId="ADAL" clId="{D15BA402-F354-4FF3-B27F-02FAB3DC1379}" dt="2019-03-26T14:02:10.527" v="786" actId="255"/>
          <ac:spMkLst>
            <pc:docMk/>
            <pc:sldMk cId="816241125" sldId="387"/>
            <ac:spMk id="19" creationId="{5252A847-DE45-4FA3-A1F8-EEBEB845FF8E}"/>
          </ac:spMkLst>
        </pc:spChg>
        <pc:graphicFrameChg chg="modGraphic">
          <ac:chgData name="Kate Foster" userId="9ca71337-3cff-4a57-a955-b4790510ae99" providerId="ADAL" clId="{D15BA402-F354-4FF3-B27F-02FAB3DC1379}" dt="2019-03-27T13:18:32.739" v="992" actId="20577"/>
          <ac:graphicFrameMkLst>
            <pc:docMk/>
            <pc:sldMk cId="816241125" sldId="387"/>
            <ac:graphicFrameMk id="7" creationId="{D5F45B6C-A136-49D2-9749-A3F273CA635F}"/>
          </ac:graphicFrameMkLst>
        </pc:graphicFrameChg>
      </pc:sldChg>
      <pc:sldChg chg="addSp delSp modSp add">
        <pc:chgData name="Kate Foster" userId="9ca71337-3cff-4a57-a955-b4790510ae99" providerId="ADAL" clId="{D15BA402-F354-4FF3-B27F-02FAB3DC1379}" dt="2019-03-26T14:20:33.364" v="979" actId="1036"/>
        <pc:sldMkLst>
          <pc:docMk/>
          <pc:sldMk cId="2318277094" sldId="388"/>
        </pc:sldMkLst>
        <pc:spChg chg="mod">
          <ac:chgData name="Kate Foster" userId="9ca71337-3cff-4a57-a955-b4790510ae99" providerId="ADAL" clId="{D15BA402-F354-4FF3-B27F-02FAB3DC1379}" dt="2019-03-26T14:20:23.492" v="970" actId="20577"/>
          <ac:spMkLst>
            <pc:docMk/>
            <pc:sldMk cId="2318277094" sldId="388"/>
            <ac:spMk id="19" creationId="{5252A847-DE45-4FA3-A1F8-EEBEB845FF8E}"/>
          </ac:spMkLst>
        </pc:spChg>
        <pc:graphicFrameChg chg="del">
          <ac:chgData name="Kate Foster" userId="9ca71337-3cff-4a57-a955-b4790510ae99" providerId="ADAL" clId="{D15BA402-F354-4FF3-B27F-02FAB3DC1379}" dt="2019-03-26T13:47:11.984" v="154" actId="478"/>
          <ac:graphicFrameMkLst>
            <pc:docMk/>
            <pc:sldMk cId="2318277094" sldId="388"/>
            <ac:graphicFrameMk id="7" creationId="{D5F45B6C-A136-49D2-9749-A3F273CA635F}"/>
          </ac:graphicFrameMkLst>
        </pc:graphicFrameChg>
        <pc:picChg chg="mod">
          <ac:chgData name="Kate Foster" userId="9ca71337-3cff-4a57-a955-b4790510ae99" providerId="ADAL" clId="{D15BA402-F354-4FF3-B27F-02FAB3DC1379}" dt="2019-03-26T13:58:11.237" v="580" actId="1076"/>
          <ac:picMkLst>
            <pc:docMk/>
            <pc:sldMk cId="2318277094" sldId="388"/>
            <ac:picMk id="8" creationId="{D9426B6B-94AA-4D9B-BC63-8F0BC9ED5115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9" creationId="{A41CCBFB-769B-4F96-847B-3CFE28D2CE08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10" creationId="{1D9A1970-779A-473A-8428-548BCDC4B1C1}"/>
          </ac:picMkLst>
        </pc:picChg>
        <pc:picChg chg="add del mod">
          <ac:chgData name="Kate Foster" userId="9ca71337-3cff-4a57-a955-b4790510ae99" providerId="ADAL" clId="{D15BA402-F354-4FF3-B27F-02FAB3DC1379}" dt="2019-03-26T13:56:48.646" v="370" actId="478"/>
          <ac:picMkLst>
            <pc:docMk/>
            <pc:sldMk cId="2318277094" sldId="388"/>
            <ac:picMk id="11" creationId="{CA3D3C38-F7C4-4359-AFED-5A2F73BBBFB8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12" creationId="{C7EA91E3-87D2-4B53-A29A-33B6EFEE2BF7}"/>
          </ac:picMkLst>
        </pc:picChg>
        <pc:picChg chg="add del mod">
          <ac:chgData name="Kate Foster" userId="9ca71337-3cff-4a57-a955-b4790510ae99" providerId="ADAL" clId="{D15BA402-F354-4FF3-B27F-02FAB3DC1379}" dt="2019-03-26T13:56:49.365" v="371" actId="478"/>
          <ac:picMkLst>
            <pc:docMk/>
            <pc:sldMk cId="2318277094" sldId="388"/>
            <ac:picMk id="13" creationId="{F17A10BF-2719-4CCE-BD06-822FED80B49E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14" creationId="{504FBA62-B304-470B-8AC3-765AA9E20989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15" creationId="{6D75BF96-1DFE-4466-874A-AC440445CD65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0" creationId="{E7F1A7FC-8A89-4443-B2ED-10D4C92E321C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1" creationId="{407833EF-EC2F-451A-9F33-21193921EED1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2" creationId="{FA934C52-915D-4BC9-AE67-E2B4AD538141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3" creationId="{F714255D-20BC-4372-A856-2E57029719C5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4" creationId="{2D9771D0-A43D-4A26-B675-04BB3546AA93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5" creationId="{C04C801F-C27F-4E3B-9F5A-3395D05D27AA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6" creationId="{3429535A-6B97-4DE8-9F68-2383BE1D59C2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7" creationId="{54CCA4C3-ED26-4478-B664-419395A8A693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8" creationId="{A63F91F5-59D2-42DD-86D2-8C0C582E357A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29" creationId="{03C8D454-A69B-4DA3-985D-3A533D89AE15}"/>
          </ac:picMkLst>
        </pc:picChg>
        <pc:picChg chg="add mod">
          <ac:chgData name="Kate Foster" userId="9ca71337-3cff-4a57-a955-b4790510ae99" providerId="ADAL" clId="{D15BA402-F354-4FF3-B27F-02FAB3DC1379}" dt="2019-03-26T14:19:53.516" v="965" actId="1035"/>
          <ac:picMkLst>
            <pc:docMk/>
            <pc:sldMk cId="2318277094" sldId="388"/>
            <ac:picMk id="30" creationId="{7359FED9-94B0-4BAB-AE41-E303A6865B62}"/>
          </ac:picMkLst>
        </pc:picChg>
        <pc:picChg chg="add del mod">
          <ac:chgData name="Kate Foster" userId="9ca71337-3cff-4a57-a955-b4790510ae99" providerId="ADAL" clId="{D15BA402-F354-4FF3-B27F-02FAB3DC1379}" dt="2019-03-26T13:52:27.154" v="287" actId="478"/>
          <ac:picMkLst>
            <pc:docMk/>
            <pc:sldMk cId="2318277094" sldId="388"/>
            <ac:picMk id="31" creationId="{BCC9B566-97F7-4190-9257-ADF97A4CCFC7}"/>
          </ac:picMkLst>
        </pc:picChg>
        <pc:picChg chg="add del mod">
          <ac:chgData name="Kate Foster" userId="9ca71337-3cff-4a57-a955-b4790510ae99" providerId="ADAL" clId="{D15BA402-F354-4FF3-B27F-02FAB3DC1379}" dt="2019-03-26T13:57:21.569" v="449"/>
          <ac:picMkLst>
            <pc:docMk/>
            <pc:sldMk cId="2318277094" sldId="388"/>
            <ac:picMk id="32" creationId="{C481D578-4694-4E8E-803D-315CF59D0986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33" creationId="{68177587-30FC-4BF1-A5A7-48386461A802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34" creationId="{BC0B6A27-1821-458A-80E6-9A8478494881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35" creationId="{D38BA4DC-FA91-401F-ADBA-451C0435AA3B}"/>
          </ac:picMkLst>
        </pc:picChg>
        <pc:picChg chg="add del mod">
          <ac:chgData name="Kate Foster" userId="9ca71337-3cff-4a57-a955-b4790510ae99" providerId="ADAL" clId="{D15BA402-F354-4FF3-B27F-02FAB3DC1379}" dt="2019-03-26T13:57:21.569" v="449"/>
          <ac:picMkLst>
            <pc:docMk/>
            <pc:sldMk cId="2318277094" sldId="388"/>
            <ac:picMk id="36" creationId="{19AB9B2D-9CB9-4076-A7A0-6DD37799A1EF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37" creationId="{F58795DB-E6B8-4EE2-A9D8-B30D7988AA2F}"/>
          </ac:picMkLst>
        </pc:picChg>
        <pc:picChg chg="add del">
          <ac:chgData name="Kate Foster" userId="9ca71337-3cff-4a57-a955-b4790510ae99" providerId="ADAL" clId="{D15BA402-F354-4FF3-B27F-02FAB3DC1379}" dt="2019-03-26T13:56:55.956" v="373"/>
          <ac:picMkLst>
            <pc:docMk/>
            <pc:sldMk cId="2318277094" sldId="388"/>
            <ac:picMk id="38" creationId="{CB81E288-FDA8-45DE-B719-698BFBF472DD}"/>
          </ac:picMkLst>
        </pc:picChg>
        <pc:picChg chg="add del mod">
          <ac:chgData name="Kate Foster" userId="9ca71337-3cff-4a57-a955-b4790510ae99" providerId="ADAL" clId="{D15BA402-F354-4FF3-B27F-02FAB3DC1379}" dt="2019-03-26T13:57:21.569" v="449"/>
          <ac:picMkLst>
            <pc:docMk/>
            <pc:sldMk cId="2318277094" sldId="388"/>
            <ac:picMk id="39" creationId="{8C93C7D1-5C30-40B4-8D5E-5678D909A5B7}"/>
          </ac:picMkLst>
        </pc:picChg>
        <pc:picChg chg="add del mod">
          <ac:chgData name="Kate Foster" userId="9ca71337-3cff-4a57-a955-b4790510ae99" providerId="ADAL" clId="{D15BA402-F354-4FF3-B27F-02FAB3DC1379}" dt="2019-03-26T13:57:21.569" v="449"/>
          <ac:picMkLst>
            <pc:docMk/>
            <pc:sldMk cId="2318277094" sldId="388"/>
            <ac:picMk id="40" creationId="{7656D462-1590-4869-B502-6FE01C9327ED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41" creationId="{F22ECFA0-EE94-4F50-B424-01F86EE7AB0E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42" creationId="{7ABD5E21-3C93-4E0F-92E9-35BBCAD1249B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43" creationId="{BDDBEE0B-36D3-436C-8C19-CC299A65E224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44" creationId="{F8C964A3-E197-4DDE-A169-861DEF5AF8C3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45" creationId="{EB03D31E-70B6-45EB-8C5D-6BB18587125C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46" creationId="{8511142D-B586-4154-9D90-B978C645AD2E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47" creationId="{77469B18-F9B4-44CF-9B0E-0F3E63E17EEA}"/>
          </ac:picMkLst>
        </pc:picChg>
        <pc:picChg chg="add mod">
          <ac:chgData name="Kate Foster" userId="9ca71337-3cff-4a57-a955-b4790510ae99" providerId="ADAL" clId="{D15BA402-F354-4FF3-B27F-02FAB3DC1379}" dt="2019-03-26T14:20:33.364" v="979" actId="1036"/>
          <ac:picMkLst>
            <pc:docMk/>
            <pc:sldMk cId="2318277094" sldId="388"/>
            <ac:picMk id="48" creationId="{5B2F5F66-CC23-4FCC-9A60-5C62C2DC1562}"/>
          </ac:picMkLst>
        </pc:picChg>
      </pc:sldChg>
      <pc:sldChg chg="modSp add">
        <pc:chgData name="Kate Foster" userId="9ca71337-3cff-4a57-a955-b4790510ae99" providerId="ADAL" clId="{D15BA402-F354-4FF3-B27F-02FAB3DC1379}" dt="2019-03-27T13:20:34.782" v="1082" actId="20577"/>
        <pc:sldMkLst>
          <pc:docMk/>
          <pc:sldMk cId="1152116905" sldId="389"/>
        </pc:sldMkLst>
        <pc:spChg chg="mod">
          <ac:chgData name="Kate Foster" userId="9ca71337-3cff-4a57-a955-b4790510ae99" providerId="ADAL" clId="{D15BA402-F354-4FF3-B27F-02FAB3DC1379}" dt="2019-03-27T13:20:34.782" v="1082" actId="20577"/>
          <ac:spMkLst>
            <pc:docMk/>
            <pc:sldMk cId="1152116905" sldId="389"/>
            <ac:spMk id="19" creationId="{5252A847-DE45-4FA3-A1F8-EEBEB845FF8E}"/>
          </ac:spMkLst>
        </pc:spChg>
      </pc:sldChg>
      <pc:sldChg chg="modSp add">
        <pc:chgData name="Kate Foster" userId="9ca71337-3cff-4a57-a955-b4790510ae99" providerId="ADAL" clId="{D15BA402-F354-4FF3-B27F-02FAB3DC1379}" dt="2019-03-27T13:21:07.801" v="1087"/>
        <pc:sldMkLst>
          <pc:docMk/>
          <pc:sldMk cId="1041628251" sldId="390"/>
        </pc:sldMkLst>
        <pc:spChg chg="mod">
          <ac:chgData name="Kate Foster" userId="9ca71337-3cff-4a57-a955-b4790510ae99" providerId="ADAL" clId="{D15BA402-F354-4FF3-B27F-02FAB3DC1379}" dt="2019-03-27T13:21:07.801" v="1087"/>
          <ac:spMkLst>
            <pc:docMk/>
            <pc:sldMk cId="1041628251" sldId="390"/>
            <ac:spMk id="19" creationId="{5252A847-DE45-4FA3-A1F8-EEBEB845FF8E}"/>
          </ac:spMkLst>
        </pc:spChg>
      </pc:sldChg>
      <pc:sldChg chg="addSp delSp modSp add del ord">
        <pc:chgData name="Kate Foster" userId="9ca71337-3cff-4a57-a955-b4790510ae99" providerId="ADAL" clId="{D15BA402-F354-4FF3-B27F-02FAB3DC1379}" dt="2019-03-27T13:45:16.700" v="1638" actId="2696"/>
        <pc:sldMkLst>
          <pc:docMk/>
          <pc:sldMk cId="528169358" sldId="391"/>
        </pc:sldMkLst>
        <pc:spChg chg="add mod">
          <ac:chgData name="Kate Foster" userId="9ca71337-3cff-4a57-a955-b4790510ae99" providerId="ADAL" clId="{D15BA402-F354-4FF3-B27F-02FAB3DC1379}" dt="2019-03-27T13:30:33.972" v="1370" actId="1035"/>
          <ac:spMkLst>
            <pc:docMk/>
            <pc:sldMk cId="528169358" sldId="391"/>
            <ac:spMk id="7" creationId="{CD9B60D3-3686-4E15-80D4-95A2BF50BF16}"/>
          </ac:spMkLst>
        </pc:spChg>
        <pc:spChg chg="add mod">
          <ac:chgData name="Kate Foster" userId="9ca71337-3cff-4a57-a955-b4790510ae99" providerId="ADAL" clId="{D15BA402-F354-4FF3-B27F-02FAB3DC1379}" dt="2019-03-27T13:30:33.972" v="1370" actId="1035"/>
          <ac:spMkLst>
            <pc:docMk/>
            <pc:sldMk cId="528169358" sldId="391"/>
            <ac:spMk id="9" creationId="{EBC5EE7B-A733-4AF9-A8D3-A27D2A651800}"/>
          </ac:spMkLst>
        </pc:spChg>
        <pc:spChg chg="mod">
          <ac:chgData name="Kate Foster" userId="9ca71337-3cff-4a57-a955-b4790510ae99" providerId="ADAL" clId="{D15BA402-F354-4FF3-B27F-02FAB3DC1379}" dt="2019-03-27T13:35:14.176" v="1387" actId="1076"/>
          <ac:spMkLst>
            <pc:docMk/>
            <pc:sldMk cId="528169358" sldId="391"/>
            <ac:spMk id="19" creationId="{5252A847-DE45-4FA3-A1F8-EEBEB845FF8E}"/>
          </ac:spMkLst>
        </pc:spChg>
        <pc:picChg chg="add mod">
          <ac:chgData name="Kate Foster" userId="9ca71337-3cff-4a57-a955-b4790510ae99" providerId="ADAL" clId="{D15BA402-F354-4FF3-B27F-02FAB3DC1379}" dt="2019-03-27T13:30:38.939" v="1371" actId="1076"/>
          <ac:picMkLst>
            <pc:docMk/>
            <pc:sldMk cId="528169358" sldId="391"/>
            <ac:picMk id="2" creationId="{A280BF4A-96B3-4A31-BB9F-61989FF57232}"/>
          </ac:picMkLst>
        </pc:picChg>
        <pc:picChg chg="add mod">
          <ac:chgData name="Kate Foster" userId="9ca71337-3cff-4a57-a955-b4790510ae99" providerId="ADAL" clId="{D15BA402-F354-4FF3-B27F-02FAB3DC1379}" dt="2019-03-27T13:30:44.907" v="1372" actId="1076"/>
          <ac:picMkLst>
            <pc:docMk/>
            <pc:sldMk cId="528169358" sldId="391"/>
            <ac:picMk id="3" creationId="{826C0B06-2D2D-4095-8A07-BEC730CE93D8}"/>
          </ac:picMkLst>
        </pc:picChg>
        <pc:picChg chg="add mod">
          <ac:chgData name="Kate Foster" userId="9ca71337-3cff-4a57-a955-b4790510ae99" providerId="ADAL" clId="{D15BA402-F354-4FF3-B27F-02FAB3DC1379}" dt="2019-03-27T13:35:28.967" v="1391" actId="14100"/>
          <ac:picMkLst>
            <pc:docMk/>
            <pc:sldMk cId="528169358" sldId="391"/>
            <ac:picMk id="4" creationId="{29F9A665-D9D1-4DB8-832F-3D42EB75DF2D}"/>
          </ac:picMkLst>
        </pc:picChg>
        <pc:picChg chg="add mod">
          <ac:chgData name="Kate Foster" userId="9ca71337-3cff-4a57-a955-b4790510ae99" providerId="ADAL" clId="{D15BA402-F354-4FF3-B27F-02FAB3DC1379}" dt="2019-03-27T13:35:26.367" v="1389" actId="14100"/>
          <ac:picMkLst>
            <pc:docMk/>
            <pc:sldMk cId="528169358" sldId="391"/>
            <ac:picMk id="5" creationId="{731B17ED-C3BE-4592-959D-8C0AA118768C}"/>
          </ac:picMkLst>
        </pc:picChg>
        <pc:picChg chg="add del mod">
          <ac:chgData name="Kate Foster" userId="9ca71337-3cff-4a57-a955-b4790510ae99" providerId="ADAL" clId="{D15BA402-F354-4FF3-B27F-02FAB3DC1379}" dt="2019-03-27T13:38:28.431" v="1399" actId="478"/>
          <ac:picMkLst>
            <pc:docMk/>
            <pc:sldMk cId="528169358" sldId="391"/>
            <ac:picMk id="6" creationId="{F7FFCD86-4EF8-4186-A10F-31C6C0BE34F9}"/>
          </ac:picMkLst>
        </pc:picChg>
        <pc:picChg chg="add del mod">
          <ac:chgData name="Kate Foster" userId="9ca71337-3cff-4a57-a955-b4790510ae99" providerId="ADAL" clId="{D15BA402-F354-4FF3-B27F-02FAB3DC1379}" dt="2019-03-27T13:39:37.808" v="1402" actId="478"/>
          <ac:picMkLst>
            <pc:docMk/>
            <pc:sldMk cId="528169358" sldId="391"/>
            <ac:picMk id="10" creationId="{12F2D82D-4411-44C7-82B9-1DD09E366276}"/>
          </ac:picMkLst>
        </pc:picChg>
        <pc:picChg chg="add mod">
          <ac:chgData name="Kate Foster" userId="9ca71337-3cff-4a57-a955-b4790510ae99" providerId="ADAL" clId="{D15BA402-F354-4FF3-B27F-02FAB3DC1379}" dt="2019-03-27T13:40:14.246" v="1425"/>
          <ac:picMkLst>
            <pc:docMk/>
            <pc:sldMk cId="528169358" sldId="391"/>
            <ac:picMk id="11" creationId="{9CECECF0-0D57-4E1E-9C32-02A726C32CF5}"/>
          </ac:picMkLst>
        </pc:picChg>
        <pc:picChg chg="add del">
          <ac:chgData name="Kate Foster" userId="9ca71337-3cff-4a57-a955-b4790510ae99" providerId="ADAL" clId="{D15BA402-F354-4FF3-B27F-02FAB3DC1379}" dt="2019-03-27T13:37:11.416" v="1393"/>
          <ac:picMkLst>
            <pc:docMk/>
            <pc:sldMk cId="528169358" sldId="391"/>
            <ac:picMk id="13" creationId="{2099F7D3-4916-46C2-ADBC-136CCF5C7010}"/>
          </ac:picMkLst>
        </pc:picChg>
        <pc:picChg chg="add del">
          <ac:chgData name="Kate Foster" userId="9ca71337-3cff-4a57-a955-b4790510ae99" providerId="ADAL" clId="{D15BA402-F354-4FF3-B27F-02FAB3DC1379}" dt="2019-03-27T13:37:32.080" v="1395"/>
          <ac:picMkLst>
            <pc:docMk/>
            <pc:sldMk cId="528169358" sldId="391"/>
            <ac:picMk id="14" creationId="{7A74648F-D0AA-48CA-B737-B8CD78FB3F17}"/>
          </ac:picMkLst>
        </pc:picChg>
      </pc:sldChg>
      <pc:sldChg chg="addSp delSp modSp add ord">
        <pc:chgData name="Kate Foster" userId="9ca71337-3cff-4a57-a955-b4790510ae99" providerId="ADAL" clId="{D15BA402-F354-4FF3-B27F-02FAB3DC1379}" dt="2019-03-27T13:48:01.442" v="1752" actId="13926"/>
        <pc:sldMkLst>
          <pc:docMk/>
          <pc:sldMk cId="563342764" sldId="391"/>
        </pc:sldMkLst>
        <pc:spChg chg="del">
          <ac:chgData name="Kate Foster" userId="9ca71337-3cff-4a57-a955-b4790510ae99" providerId="ADAL" clId="{D15BA402-F354-4FF3-B27F-02FAB3DC1379}" dt="2019-03-27T13:47:09.885" v="1682" actId="478"/>
          <ac:spMkLst>
            <pc:docMk/>
            <pc:sldMk cId="563342764" sldId="391"/>
            <ac:spMk id="2" creationId="{C2A94EC2-9BA1-47EC-9CB9-E5F61401C2AE}"/>
          </ac:spMkLst>
        </pc:spChg>
        <pc:spChg chg="add mod">
          <ac:chgData name="Kate Foster" userId="9ca71337-3cff-4a57-a955-b4790510ae99" providerId="ADAL" clId="{D15BA402-F354-4FF3-B27F-02FAB3DC1379}" dt="2019-03-27T13:48:01.442" v="1752" actId="13926"/>
          <ac:spMkLst>
            <pc:docMk/>
            <pc:sldMk cId="563342764" sldId="391"/>
            <ac:spMk id="3" creationId="{D0EF8725-AF74-43D0-8108-F846CDE452E4}"/>
          </ac:spMkLst>
        </pc:spChg>
        <pc:spChg chg="del">
          <ac:chgData name="Kate Foster" userId="9ca71337-3cff-4a57-a955-b4790510ae99" providerId="ADAL" clId="{D15BA402-F354-4FF3-B27F-02FAB3DC1379}" dt="2019-03-27T13:47:12.104" v="1683" actId="478"/>
          <ac:spMkLst>
            <pc:docMk/>
            <pc:sldMk cId="563342764" sldId="391"/>
            <ac:spMk id="14" creationId="{1D8051D0-A4AA-465E-90F0-601C03144752}"/>
          </ac:spMkLst>
        </pc:spChg>
        <pc:cxnChg chg="del">
          <ac:chgData name="Kate Foster" userId="9ca71337-3cff-4a57-a955-b4790510ae99" providerId="ADAL" clId="{D15BA402-F354-4FF3-B27F-02FAB3DC1379}" dt="2019-03-27T13:47:16.939" v="1684" actId="478"/>
          <ac:cxnSpMkLst>
            <pc:docMk/>
            <pc:sldMk cId="563342764" sldId="391"/>
            <ac:cxnSpMk id="10" creationId="{AC00F81C-6DE4-4738-A987-7E728C6548E1}"/>
          </ac:cxnSpMkLst>
        </pc:cxnChg>
        <pc:cxnChg chg="del">
          <ac:chgData name="Kate Foster" userId="9ca71337-3cff-4a57-a955-b4790510ae99" providerId="ADAL" clId="{D15BA402-F354-4FF3-B27F-02FAB3DC1379}" dt="2019-03-27T13:47:18.393" v="1685" actId="478"/>
          <ac:cxnSpMkLst>
            <pc:docMk/>
            <pc:sldMk cId="563342764" sldId="391"/>
            <ac:cxnSpMk id="11" creationId="{D915BF24-FDE8-4599-BF73-7EC7F89648B0}"/>
          </ac:cxnSpMkLst>
        </pc:cxnChg>
      </pc:sldChg>
      <pc:sldChg chg="add del">
        <pc:chgData name="Kate Foster" userId="9ca71337-3cff-4a57-a955-b4790510ae99" providerId="ADAL" clId="{D15BA402-F354-4FF3-B27F-02FAB3DC1379}" dt="2019-03-27T13:46:36.260" v="1677"/>
        <pc:sldMkLst>
          <pc:docMk/>
          <pc:sldMk cId="1046868384" sldId="391"/>
        </pc:sldMkLst>
      </pc:sldChg>
      <pc:sldChg chg="add">
        <pc:chgData name="Kate Foster" userId="9ca71337-3cff-4a57-a955-b4790510ae99" providerId="ADAL" clId="{D15BA402-F354-4FF3-B27F-02FAB3DC1379}" dt="2019-03-27T13:49:01.289" v="1753"/>
        <pc:sldMkLst>
          <pc:docMk/>
          <pc:sldMk cId="2339698802" sldId="392"/>
        </pc:sldMkLst>
      </pc:sldChg>
    </pc:docChg>
  </pc:docChgLst>
  <pc:docChgLst>
    <pc:chgData name="Sue Chattoe" userId="S::sue.chattoe@classroomsecrets.co.uk::741ab44a-d9c5-47bd-b16d-18b656618870" providerId="AD" clId="Web-{7F38ADAC-A910-4147-A0E3-1E0B7DE81DBF}"/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2 – Measurement: Money</a:t>
            </a:r>
            <a:b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5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5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Pounds and Pence</a:t>
            </a:r>
            <a:endParaRPr lang="en-GB" sz="45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10p using only bronze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50p using only silver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£1 using only silver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there more than one way of doing it?</a:t>
            </a:r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3B6AD4C-D25B-4F16-8A4B-7219AE05242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7281" y="702253"/>
            <a:ext cx="572850" cy="5195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DCD3ED-C335-4994-A081-1216672936D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9638" y="1385643"/>
            <a:ext cx="728137" cy="6747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3E1B775-17F7-447B-8C1E-52A4468F0595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4415" y="2224213"/>
            <a:ext cx="618582" cy="5825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DEB7785-E532-4881-A8B3-EF5B654E3289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844" y="2970579"/>
            <a:ext cx="965725" cy="80414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751CB5E-A4AB-48FA-A1AE-2B84D04C200C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3279" y="3938573"/>
            <a:ext cx="700855" cy="69500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BDDC467-02D5-4869-9B3F-688D87D0410F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4418" y="4797420"/>
            <a:ext cx="818576" cy="77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41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10p using only bronze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50p using only silver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£1 using only silver coins.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Here is a selection of answers.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1CCBFB-769B-4F96-847B-3CFE28D2CE0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67710" y="1888297"/>
            <a:ext cx="473430" cy="4293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D9A1970-779A-473A-8428-548BCDC4B1C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73188" y="1263900"/>
            <a:ext cx="601766" cy="5576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7EA91E3-87D2-4B53-A29A-33B6EFEE2BF7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53553" y="3085971"/>
            <a:ext cx="798120" cy="6645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04FBA62-B304-470B-8AC3-765AA9E20989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80887" y="4373597"/>
            <a:ext cx="818576" cy="7714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D75BF96-1DFE-4466-874A-AC440445CD6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3447" y="1263900"/>
            <a:ext cx="601766" cy="55762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7F1A7FC-8A89-4443-B2ED-10D4C92E321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3706" y="1263900"/>
            <a:ext cx="601766" cy="55762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07833EF-EC2F-451A-9F33-21193921EED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50969" y="1827989"/>
            <a:ext cx="601766" cy="55762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A934C52-915D-4BC9-AE67-E2B4AD53814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58671" y="1827989"/>
            <a:ext cx="601766" cy="55762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714255D-20BC-4372-A856-2E57029719C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22730" y="1295720"/>
            <a:ext cx="601766" cy="55762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D9771D0-A43D-4A26-B675-04BB3546AA93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17824" y="1295515"/>
            <a:ext cx="601766" cy="55762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4C801F-C27F-4E3B-9F5A-3395D05D27A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09013" y="1295515"/>
            <a:ext cx="601766" cy="55762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429535A-6B97-4DE8-9F68-2383BE1D59C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97833" y="1888297"/>
            <a:ext cx="473430" cy="42937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4CCA4C3-ED26-4478-B664-419395A8A69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31810" y="1888297"/>
            <a:ext cx="473430" cy="42937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63F91F5-59D2-42DD-86D2-8C0C582E357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65785" y="1888297"/>
            <a:ext cx="473430" cy="42937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3C8D454-A69B-4DA3-985D-3A533D89AE1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99760" y="1888297"/>
            <a:ext cx="473430" cy="42937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359FED9-94B0-4BAB-AE41-E303A6865B6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33735" y="1888297"/>
            <a:ext cx="473430" cy="42937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8177587-30FC-4BF1-A5A7-48386461A80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00248" y="3085971"/>
            <a:ext cx="798120" cy="66458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C0B6A27-1821-458A-80E6-9A8478494881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76901" y="3085971"/>
            <a:ext cx="798120" cy="6645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8BA4DC-FA91-401F-ADBA-451C0435AA3B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6402" y="4373597"/>
            <a:ext cx="818576" cy="77144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58795DB-E6B8-4EE2-A9D8-B30D7988AA2F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9106" y="3131074"/>
            <a:ext cx="579219" cy="57438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22ECFA0-EE94-4F50-B424-01F86EE7AB0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10747" y="3166523"/>
            <a:ext cx="579219" cy="57438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7ABD5E21-3C93-4E0F-92E9-35BBCAD1249B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88684" y="3213002"/>
            <a:ext cx="511225" cy="48142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DDBEE0B-36D3-436C-8C19-CC299A65E224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87782" y="3166523"/>
            <a:ext cx="579219" cy="57438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8C964A3-E197-4DDE-A169-861DEF5AF8C3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33712" y="3213002"/>
            <a:ext cx="511225" cy="48142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B03D31E-70B6-45EB-8C5D-6BB18587125C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65022" y="4461923"/>
            <a:ext cx="579219" cy="57438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511142D-B586-4154-9D90-B978C645AD2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01557" y="4461923"/>
            <a:ext cx="579219" cy="57438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69B18-F9B4-44CF-9B0E-0F3E63E17EEA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28487" y="4416820"/>
            <a:ext cx="798120" cy="66458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B2F5F66-CC23-4FCC-9A60-5C62C2DC1562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10854" y="4363390"/>
            <a:ext cx="818576" cy="77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277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5F45B6C-A136-49D2-9749-A3F273CA63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904383"/>
              </p:ext>
            </p:extLst>
          </p:nvPr>
        </p:nvGraphicFramePr>
        <p:xfrm>
          <a:off x="1917903" y="1988526"/>
          <a:ext cx="5308194" cy="2445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9398">
                  <a:extLst>
                    <a:ext uri="{9D8B030D-6E8A-4147-A177-3AD203B41FA5}">
                      <a16:colId xmlns:a16="http://schemas.microsoft.com/office/drawing/2014/main" val="1151979796"/>
                    </a:ext>
                  </a:extLst>
                </a:gridCol>
                <a:gridCol w="1769398">
                  <a:extLst>
                    <a:ext uri="{9D8B030D-6E8A-4147-A177-3AD203B41FA5}">
                      <a16:colId xmlns:a16="http://schemas.microsoft.com/office/drawing/2014/main" val="1136047823"/>
                    </a:ext>
                  </a:extLst>
                </a:gridCol>
                <a:gridCol w="1769398">
                  <a:extLst>
                    <a:ext uri="{9D8B030D-6E8A-4147-A177-3AD203B41FA5}">
                      <a16:colId xmlns:a16="http://schemas.microsoft.com/office/drawing/2014/main" val="317546238"/>
                    </a:ext>
                  </a:extLst>
                </a:gridCol>
              </a:tblGrid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£</a:t>
                      </a:r>
                    </a:p>
                  </a:txBody>
                  <a:tcPr marL="181965" marR="181965" marT="90982" marB="9098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£ and p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172462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26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320066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907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314255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£3.55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102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6241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5F45B6C-A136-49D2-9749-A3F273CA63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861282"/>
              </p:ext>
            </p:extLst>
          </p:nvPr>
        </p:nvGraphicFramePr>
        <p:xfrm>
          <a:off x="1917903" y="1988526"/>
          <a:ext cx="5308194" cy="2445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9398">
                  <a:extLst>
                    <a:ext uri="{9D8B030D-6E8A-4147-A177-3AD203B41FA5}">
                      <a16:colId xmlns:a16="http://schemas.microsoft.com/office/drawing/2014/main" val="1151979796"/>
                    </a:ext>
                  </a:extLst>
                </a:gridCol>
                <a:gridCol w="1769398">
                  <a:extLst>
                    <a:ext uri="{9D8B030D-6E8A-4147-A177-3AD203B41FA5}">
                      <a16:colId xmlns:a16="http://schemas.microsoft.com/office/drawing/2014/main" val="1136047823"/>
                    </a:ext>
                  </a:extLst>
                </a:gridCol>
                <a:gridCol w="1769398">
                  <a:extLst>
                    <a:ext uri="{9D8B030D-6E8A-4147-A177-3AD203B41FA5}">
                      <a16:colId xmlns:a16="http://schemas.microsoft.com/office/drawing/2014/main" val="317546238"/>
                    </a:ext>
                  </a:extLst>
                </a:gridCol>
              </a:tblGrid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£</a:t>
                      </a:r>
                    </a:p>
                  </a:txBody>
                  <a:tcPr marL="181965" marR="181965" marT="90982" marB="9098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£ and p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172462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26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£2.26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320066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907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£9.07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314255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55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£3.55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102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FB10C99E-6EF7-41D1-9003-B87503142E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3D70177-9A8C-46B5-976F-A8D9240B9EF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money is in each jar?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E6DA9B-A74F-414D-AB46-69779CC69295}"/>
              </a:ext>
            </a:extLst>
          </p:cNvPr>
          <p:cNvSpPr txBox="1"/>
          <p:nvPr/>
        </p:nvSpPr>
        <p:spPr>
          <a:xfrm>
            <a:off x="1344340" y="1900859"/>
            <a:ext cx="450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3025E01-4EC9-41BC-9D16-5A25E7E83E05}"/>
              </a:ext>
            </a:extLst>
          </p:cNvPr>
          <p:cNvSpPr txBox="1"/>
          <p:nvPr/>
        </p:nvSpPr>
        <p:spPr>
          <a:xfrm>
            <a:off x="5055921" y="1888630"/>
            <a:ext cx="39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972194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FB10C99E-6EF7-41D1-9003-B87503142E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3D70177-9A8C-46B5-976F-A8D9240B9EF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money is in each jar?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E6DA9B-A74F-414D-AB46-69779CC69295}"/>
              </a:ext>
            </a:extLst>
          </p:cNvPr>
          <p:cNvSpPr txBox="1"/>
          <p:nvPr/>
        </p:nvSpPr>
        <p:spPr>
          <a:xfrm>
            <a:off x="1344340" y="1900859"/>
            <a:ext cx="450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3025E01-4EC9-41BC-9D16-5A25E7E83E05}"/>
              </a:ext>
            </a:extLst>
          </p:cNvPr>
          <p:cNvSpPr txBox="1"/>
          <p:nvPr/>
        </p:nvSpPr>
        <p:spPr>
          <a:xfrm>
            <a:off x="5055921" y="1888630"/>
            <a:ext cx="39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D8E93D-6A1E-43CF-B498-186A05351FAA}"/>
              </a:ext>
            </a:extLst>
          </p:cNvPr>
          <p:cNvSpPr/>
          <p:nvPr/>
        </p:nvSpPr>
        <p:spPr>
          <a:xfrm>
            <a:off x="2010123" y="5768703"/>
            <a:ext cx="11833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£1.95 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F2D7A4-EBC2-4578-B353-4CEE6A0CDC60}"/>
              </a:ext>
            </a:extLst>
          </p:cNvPr>
          <p:cNvSpPr/>
          <p:nvPr/>
        </p:nvSpPr>
        <p:spPr>
          <a:xfrm>
            <a:off x="5742216" y="5768703"/>
            <a:ext cx="1087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£1.43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664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five pound coins, a fifty pence coin and 2 ten pence coins. How much money do I have altogether?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674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611F6B8-CAF5-479D-A056-93909984EC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28FFF2A-AE9C-41B2-9BAB-178686C63D3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five pound coins, a fifty pence coin and 2 ten pence coins. How much money do I have altogether?</a:t>
            </a: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£5.70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566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CA63604-177F-432A-9F33-B607B96D8A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D484051-9AB8-44A7-AE13-6AB4576539C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correct written version for the amount of coins shown?</a:t>
            </a: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9709AF9-2C5A-4D40-812E-6C3B40AC9D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350267"/>
              </p:ext>
            </p:extLst>
          </p:nvPr>
        </p:nvGraphicFramePr>
        <p:xfrm>
          <a:off x="762000" y="2496588"/>
          <a:ext cx="2396271" cy="2376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6271">
                  <a:extLst>
                    <a:ext uri="{9D8B030D-6E8A-4147-A177-3AD203B41FA5}">
                      <a16:colId xmlns:a16="http://schemas.microsoft.com/office/drawing/2014/main" val="2483885601"/>
                    </a:ext>
                  </a:extLst>
                </a:gridCol>
              </a:tblGrid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A) £2.05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4628762"/>
                  </a:ext>
                </a:extLst>
              </a:tr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B) £2.5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2310566"/>
                  </a:ext>
                </a:extLst>
              </a:tr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C) £2.50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3628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8930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CA63604-177F-432A-9F33-B607B96D8A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D484051-9AB8-44A7-AE13-6AB4576539C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correct written version for the amount of coins shown?</a:t>
            </a: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9709AF9-2C5A-4D40-812E-6C3B40AC9D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045158"/>
              </p:ext>
            </p:extLst>
          </p:nvPr>
        </p:nvGraphicFramePr>
        <p:xfrm>
          <a:off x="762000" y="2496588"/>
          <a:ext cx="2396271" cy="2376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6271">
                  <a:extLst>
                    <a:ext uri="{9D8B030D-6E8A-4147-A177-3AD203B41FA5}">
                      <a16:colId xmlns:a16="http://schemas.microsoft.com/office/drawing/2014/main" val="2483885601"/>
                    </a:ext>
                  </a:extLst>
                </a:gridCol>
              </a:tblGrid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A) £2.05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4628762"/>
                  </a:ext>
                </a:extLst>
              </a:tr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B) £2.5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2310566"/>
                  </a:ext>
                </a:extLst>
              </a:tr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C) £2.50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3628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6179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value of the underlined digit?</a:t>
            </a: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6788EC2-588A-48FE-A64A-90B0861D81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527905"/>
              </p:ext>
            </p:extLst>
          </p:nvPr>
        </p:nvGraphicFramePr>
        <p:xfrm>
          <a:off x="1556109" y="2404533"/>
          <a:ext cx="6031782" cy="64410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10594">
                  <a:extLst>
                    <a:ext uri="{9D8B030D-6E8A-4147-A177-3AD203B41FA5}">
                      <a16:colId xmlns:a16="http://schemas.microsoft.com/office/drawing/2014/main" val="2154972235"/>
                    </a:ext>
                  </a:extLst>
                </a:gridCol>
                <a:gridCol w="2010594">
                  <a:extLst>
                    <a:ext uri="{9D8B030D-6E8A-4147-A177-3AD203B41FA5}">
                      <a16:colId xmlns:a16="http://schemas.microsoft.com/office/drawing/2014/main" val="2295170559"/>
                    </a:ext>
                  </a:extLst>
                </a:gridCol>
                <a:gridCol w="2010594">
                  <a:extLst>
                    <a:ext uri="{9D8B030D-6E8A-4147-A177-3AD203B41FA5}">
                      <a16:colId xmlns:a16="http://schemas.microsoft.com/office/drawing/2014/main" val="3421656739"/>
                    </a:ext>
                  </a:extLst>
                </a:gridCol>
              </a:tblGrid>
              <a:tr h="644106"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a) £11.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b) £4.0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c) £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27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.20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639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3921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value of the underlined digit?</a:t>
            </a: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6788EC2-588A-48FE-A64A-90B0861D81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849144"/>
              </p:ext>
            </p:extLst>
          </p:nvPr>
        </p:nvGraphicFramePr>
        <p:xfrm>
          <a:off x="1556109" y="2404533"/>
          <a:ext cx="6031782" cy="141381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10594">
                  <a:extLst>
                    <a:ext uri="{9D8B030D-6E8A-4147-A177-3AD203B41FA5}">
                      <a16:colId xmlns:a16="http://schemas.microsoft.com/office/drawing/2014/main" val="2154972235"/>
                    </a:ext>
                  </a:extLst>
                </a:gridCol>
                <a:gridCol w="2010594">
                  <a:extLst>
                    <a:ext uri="{9D8B030D-6E8A-4147-A177-3AD203B41FA5}">
                      <a16:colId xmlns:a16="http://schemas.microsoft.com/office/drawing/2014/main" val="2295170559"/>
                    </a:ext>
                  </a:extLst>
                </a:gridCol>
                <a:gridCol w="2010594">
                  <a:extLst>
                    <a:ext uri="{9D8B030D-6E8A-4147-A177-3AD203B41FA5}">
                      <a16:colId xmlns:a16="http://schemas.microsoft.com/office/drawing/2014/main" val="3421656739"/>
                    </a:ext>
                  </a:extLst>
                </a:gridCol>
              </a:tblGrid>
              <a:tr h="644106"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a) £11.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  <a:p>
                      <a:pPr algn="ctr"/>
                      <a:endParaRPr lang="en-GB" sz="2700" b="1" dirty="0">
                        <a:solidFill>
                          <a:sysClr val="windowText" lastClr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60p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b) £4.0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  <a:p>
                      <a:pPr algn="ctr"/>
                      <a:endParaRPr lang="en-GB" sz="2700" b="1" u="sng" dirty="0">
                        <a:solidFill>
                          <a:sysClr val="windowText" lastClr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700" b="1" u="none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9p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c) £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27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.20</a:t>
                      </a:r>
                    </a:p>
                    <a:p>
                      <a:pPr algn="ctr"/>
                      <a:endParaRPr lang="en-GB" sz="2700" b="1" dirty="0">
                        <a:solidFill>
                          <a:sysClr val="windowText" lastClr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£10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639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7675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and Beth both want to buy a burger.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burger costs £1.60. 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says, “I have a 50p coin, three 20p coins and four 5p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Beth says, “I have a £1 coin, two 20p coins and two 10p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can afford to buy a burger?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1169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and Beth both want to buy a burger.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burger costs £1.60. 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says, “I have a 50p coin, three 20p coins and four 5p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Beth says, “I have a £1 coin, two 20p coins and two 10p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can afford to buy a burger?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Beth can afford it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2655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and Beth both want to buy a burger.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burger costs £1.60. 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says, “I have a 50p coin, three 20p coins and four 5p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Beth says, “I have a £1 coin, two 20p coins and two 10p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can afford to buy a burger?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Beth can afford it because she has £1.60. Imran only has £1.30.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734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7A5E5A09-A9F2-4893-9F67-57C8B7201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66109"/>
            <a:ext cx="8913124" cy="63221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6795696-8675-446D-A6EC-4D750BCFEC9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Manon has 5p more than Jon. Match each child to their correct money purse. Write down how much they each have in pence and decimals. 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114979E-6C34-4A22-A048-24BB3764E06D}"/>
              </a:ext>
            </a:extLst>
          </p:cNvPr>
          <p:cNvSpPr/>
          <p:nvPr/>
        </p:nvSpPr>
        <p:spPr>
          <a:xfrm>
            <a:off x="454133" y="1908945"/>
            <a:ext cx="12314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Manon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9FCA033-8807-4FA1-998A-952A855AF94F}"/>
              </a:ext>
            </a:extLst>
          </p:cNvPr>
          <p:cNvSpPr/>
          <p:nvPr/>
        </p:nvSpPr>
        <p:spPr>
          <a:xfrm>
            <a:off x="697747" y="4004509"/>
            <a:ext cx="713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Jon</a:t>
            </a:r>
          </a:p>
        </p:txBody>
      </p:sp>
    </p:spTree>
    <p:extLst>
      <p:ext uri="{BB962C8B-B14F-4D97-AF65-F5344CB8AC3E}">
        <p14:creationId xmlns:p14="http://schemas.microsoft.com/office/powerpoint/2010/main" val="455203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7A5E5A09-A9F2-4893-9F67-57C8B7201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66109"/>
            <a:ext cx="8913124" cy="63221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6795696-8675-446D-A6EC-4D750BCFEC9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Manon has 5p more than Jon. Match each child to their correct money purse. Write down how much they each have in pence and decimals. 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114979E-6C34-4A22-A048-24BB3764E06D}"/>
              </a:ext>
            </a:extLst>
          </p:cNvPr>
          <p:cNvSpPr/>
          <p:nvPr/>
        </p:nvSpPr>
        <p:spPr>
          <a:xfrm>
            <a:off x="454133" y="1908945"/>
            <a:ext cx="12314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Manon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9FCA033-8807-4FA1-998A-952A855AF94F}"/>
              </a:ext>
            </a:extLst>
          </p:cNvPr>
          <p:cNvSpPr/>
          <p:nvPr/>
        </p:nvSpPr>
        <p:spPr>
          <a:xfrm>
            <a:off x="697747" y="4004509"/>
            <a:ext cx="713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Jon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C00F81C-6DE4-4738-A987-7E728C6548E1}"/>
              </a:ext>
            </a:extLst>
          </p:cNvPr>
          <p:cNvCxnSpPr>
            <a:cxnSpLocks/>
          </p:cNvCxnSpPr>
          <p:nvPr/>
        </p:nvCxnSpPr>
        <p:spPr>
          <a:xfrm>
            <a:off x="2559520" y="3204253"/>
            <a:ext cx="2002055" cy="18375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915BF24-FDE8-4599-BF73-7EC7F89648B0}"/>
              </a:ext>
            </a:extLst>
          </p:cNvPr>
          <p:cNvCxnSpPr>
            <a:cxnSpLocks/>
          </p:cNvCxnSpPr>
          <p:nvPr/>
        </p:nvCxnSpPr>
        <p:spPr>
          <a:xfrm flipH="1">
            <a:off x="2559520" y="3204253"/>
            <a:ext cx="2002055" cy="18375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2A94EC2-9BA1-47EC-9CB9-E5F61401C2AE}"/>
              </a:ext>
            </a:extLst>
          </p:cNvPr>
          <p:cNvSpPr txBox="1"/>
          <p:nvPr/>
        </p:nvSpPr>
        <p:spPr>
          <a:xfrm>
            <a:off x="476906" y="2528720"/>
            <a:ext cx="1247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230p</a:t>
            </a: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£2.30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8051D0-A4AA-465E-90F0-601C03144752}"/>
              </a:ext>
            </a:extLst>
          </p:cNvPr>
          <p:cNvSpPr txBox="1"/>
          <p:nvPr/>
        </p:nvSpPr>
        <p:spPr>
          <a:xfrm>
            <a:off x="476906" y="4576595"/>
            <a:ext cx="1247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225p</a:t>
            </a: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£2.25</a:t>
            </a:r>
          </a:p>
        </p:txBody>
      </p:sp>
    </p:spTree>
    <p:extLst>
      <p:ext uri="{BB962C8B-B14F-4D97-AF65-F5344CB8AC3E}">
        <p14:creationId xmlns:p14="http://schemas.microsoft.com/office/powerpoint/2010/main" val="3387382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5A4D6EDE-C861-4287-B1B2-184495F1A0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9D4D929-FB1C-4BBB-B3FF-AC470A05479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Andrew has £2.10 in his wallet. He has four coins.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coins could Andrew have? 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</a:t>
            </a: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5012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5A4D6EDE-C861-4287-B1B2-184495F1A0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9D4D929-FB1C-4BBB-B3FF-AC470A05479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Andrew has £2.10 in his wallet. He has four coins.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coins could Andrew have? 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Multiple answers, e.g.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 x £1 coin and 2 x 5p coin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£1 coin, 2 x 50p coin and a 10p coin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698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5D327DAA-943F-4A9C-9E07-D07D6B417A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86144f90-c7b6-48d0-aae5-f5e9e48cc3df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www.w3.org/XML/1998/namespace"/>
    <ds:schemaRef ds:uri="0f0ae0ff-29c4-4766-b250-c1a9bee8d430"/>
    <ds:schemaRef ds:uri="http://schemas.microsoft.com/sharepoint/v3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1218</TotalTime>
  <Words>788</Words>
  <Application>Microsoft Office PowerPoint</Application>
  <PresentationFormat>On-screen Show (4:3)</PresentationFormat>
  <Paragraphs>229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Lucy Byrne</cp:lastModifiedBy>
  <cp:revision>79</cp:revision>
  <dcterms:created xsi:type="dcterms:W3CDTF">2018-03-17T10:08:43Z</dcterms:created>
  <dcterms:modified xsi:type="dcterms:W3CDTF">2020-04-28T12:37:01Z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