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F417C-4CDE-4C9E-AE2E-22D279450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50DCEE-D20E-42E8-AD3D-64D59F0F91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D3B3AB-BCDB-4EB8-BDA1-039AA4F62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34EBE-30B7-4DDD-AF5E-90D34C445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4AC0FC-4E3C-47CE-A831-036752041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027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7A2EA-C7F4-4A8B-B46A-200D8C2AB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4B173-5A95-4831-9D02-7E7D7978D5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25C49-70BB-474A-9B88-B92084686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607F20-E4DD-4408-9F94-67D1951A5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D6EC3F-4A10-4CAE-922A-EE0C258A7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702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39A6D-4877-4EB3-836D-836C19BF7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8DE04B-12AA-4765-AFD8-D1192F6E0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E3ACD5-5741-441E-A8FF-CFB6C6013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5A00A7-7979-4DCC-B2A8-DBD0EFCFD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5E5DA-75FB-4F3B-8451-EA20DB86C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372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820AE-B730-4BD1-8449-D95CCB58F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42793-D884-4B91-86F3-AC884AA91C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C5E3EE-55CD-4BE4-88E8-72AE3191CD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8F02D9-847F-467D-A696-AA75B42C0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CD527A-706B-4C89-9755-BA8481E57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F14D06-DEE7-4DF8-85C7-5E756F8AE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567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A5898-F304-49ED-9275-959B1B8A9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9CF5E-8226-40D4-86AE-6DE32D125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C8F90B-5764-4A53-8095-3EEDDC886A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69ED68-DCA9-4AF9-BDA9-98B8B2CAB6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6CAF15-4AD1-4D96-998D-166F912C5E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E720C5-D9F7-4B46-A1C5-D606BCFCA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015C20-D6C6-460D-B7F3-4C66848AD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43EA42-6286-48E9-868C-7A0443DB7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008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91201-4983-4FF8-B503-BE5E55249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966A4C-A59D-4A16-A427-22869CE7B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948773-BA21-4B34-BC9F-6520F8352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CA4E61-673D-45A1-9D29-CC7ECADE4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560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5AD918-A27F-49A6-90FA-798E248C0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0CB059-115C-4C69-A7CA-9F45C7D49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9286FC-753F-4BE8-A17E-E6FD7CAB1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0C67B-4E27-4FE4-A5A5-DAB2EE5FE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215D6-698C-48D3-A949-F895EB0E2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9314A3-ECC7-4F6E-8C59-4A4B9B076F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050BD-6FD5-442B-8E48-29AB0EAC7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824F86-8CC1-489E-9C38-D8D747939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E2660E-5DD0-43FE-B4E6-3D5E5E87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919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4F6E7-8937-41DB-85BB-95AEF6726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FE88D7-32FC-4D77-BC7A-206BEFBADD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8AD52F-F9F9-43A2-86FB-C985DA1BD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1D639D-2731-44DB-AAC5-5D5DB631B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0DD50-A0B3-46A8-B816-BCF6B11EC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306371-E910-4243-8E35-7DBF33B85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315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3F3D6-C7B9-4B57-946C-AD03A6D3A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E8C05-18C6-4C53-989D-C345AF95BD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7B48A9-984F-41F9-B045-5D35326B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8C3C9-D9DD-4CEF-96FC-8FB1D8555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22E48-3943-4E86-88F6-CF7B87BD8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32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91E667-F047-4EF5-A385-75520D84A0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36FC06-2B7B-470D-B261-48754078CD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542108-32C6-4303-BE1E-3298BDD04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F67C8-9CC7-4CE3-A703-3D6B24545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74A25-6DA2-46A4-9818-7FC19CE93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368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95A777-A40A-4C15-BCC7-7D0663F3E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521C3C-5A80-4B17-AA93-5C894B74E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A79D2-20E1-43A1-BFFB-D2DEB3FD0B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3ABB6-B745-4AA5-BAAC-3BE2F672814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FA21E2-3B08-4C66-97BC-2BB96C21B8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72FE2D-090D-4DC4-BB8E-C1DFA66C32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86B80-5F73-4F74-B32B-6479F8290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89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328EF-C35B-4864-A2DF-CF3D0C0A1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28215"/>
            <a:ext cx="9144000" cy="3317272"/>
          </a:xfrm>
        </p:spPr>
        <p:txBody>
          <a:bodyPr>
            <a:normAutofit fontScale="90000"/>
          </a:bodyPr>
          <a:lstStyle/>
          <a:p>
            <a:pPr algn="l"/>
            <a:r>
              <a:rPr lang="en-GB" u="sng" dirty="0">
                <a:latin typeface="XCCW Joined 7a" panose="03050602040000000000" pitchFamily="66" charset="0"/>
              </a:rPr>
              <a:t>Tuesday 5</a:t>
            </a:r>
            <a:r>
              <a:rPr lang="en-GB" u="sng" baseline="30000" dirty="0">
                <a:latin typeface="XCCW Joined 7a" panose="03050602040000000000" pitchFamily="66" charset="0"/>
              </a:rPr>
              <a:t>th</a:t>
            </a:r>
            <a:r>
              <a:rPr lang="en-GB" u="sng" dirty="0">
                <a:latin typeface="XCCW Joined 7a" panose="03050602040000000000" pitchFamily="66" charset="0"/>
              </a:rPr>
              <a:t> January</a:t>
            </a:r>
            <a:br>
              <a:rPr lang="en-GB" u="sng" dirty="0">
                <a:latin typeface="XCCW Joined 7a" panose="03050602040000000000" pitchFamily="66" charset="0"/>
              </a:rPr>
            </a:br>
            <a:br>
              <a:rPr lang="en-GB" u="sng" dirty="0">
                <a:latin typeface="XCCW Joined 7a" panose="03050602040000000000" pitchFamily="66" charset="0"/>
              </a:rPr>
            </a:br>
            <a:r>
              <a:rPr lang="en-GB" u="sng" dirty="0">
                <a:latin typeface="XCCW Joined 7a" panose="03050602040000000000" pitchFamily="66" charset="0"/>
              </a:rPr>
              <a:t>LO: To research an Ancient Civilisation.</a:t>
            </a:r>
          </a:p>
        </p:txBody>
      </p:sp>
    </p:spTree>
    <p:extLst>
      <p:ext uri="{BB962C8B-B14F-4D97-AF65-F5344CB8AC3E}">
        <p14:creationId xmlns:p14="http://schemas.microsoft.com/office/powerpoint/2010/main" val="1153815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328EF-C35B-4864-A2DF-CF3D0C0A1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28215"/>
            <a:ext cx="9144000" cy="331727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latin typeface="XCCW Joined 7a" panose="03050602040000000000" pitchFamily="66" charset="0"/>
              </a:rPr>
              <a:t>Civilisation?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Ancient?</a:t>
            </a:r>
          </a:p>
        </p:txBody>
      </p:sp>
      <p:pic>
        <p:nvPicPr>
          <p:cNvPr id="1026" name="Picture 2" descr="Question Mark Colorful Clipart Free Cliparts Transparent - Would You Rather Clip  Art , Free Transparent Clipart - ClipartKey">
            <a:extLst>
              <a:ext uri="{FF2B5EF4-FFF2-40B4-BE49-F238E27FC236}">
                <a16:creationId xmlns:a16="http://schemas.microsoft.com/office/drawing/2014/main" id="{2688A178-6652-42AF-9955-DB6B9C533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688" y="1803866"/>
            <a:ext cx="4058791" cy="325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08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328EF-C35B-4864-A2DF-CF3D0C0A1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28215"/>
            <a:ext cx="9144000" cy="403934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XCCW Joined 7a" panose="03050602040000000000" pitchFamily="66" charset="0"/>
              </a:rPr>
              <a:t>Have a look at the timelines to see where ‘Ancient’ times were compared to other history we have learned about.</a:t>
            </a:r>
          </a:p>
        </p:txBody>
      </p:sp>
    </p:spTree>
    <p:extLst>
      <p:ext uri="{BB962C8B-B14F-4D97-AF65-F5344CB8AC3E}">
        <p14:creationId xmlns:p14="http://schemas.microsoft.com/office/powerpoint/2010/main" val="739135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328EF-C35B-4864-A2DF-CF3D0C0A1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3640" y="1107101"/>
            <a:ext cx="11822806" cy="5036121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XCCW Joined 7a" panose="03050602040000000000" pitchFamily="66" charset="0"/>
              </a:rPr>
              <a:t>How many ancient civilisations were there?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What do we know already?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What questions do you have?</a:t>
            </a:r>
          </a:p>
        </p:txBody>
      </p:sp>
    </p:spTree>
    <p:extLst>
      <p:ext uri="{BB962C8B-B14F-4D97-AF65-F5344CB8AC3E}">
        <p14:creationId xmlns:p14="http://schemas.microsoft.com/office/powerpoint/2010/main" val="2353037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328EF-C35B-4864-A2DF-CF3D0C0A1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0168" y="1107101"/>
            <a:ext cx="9646277" cy="3078533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latin typeface="XCCW Joined 7a" panose="03050602040000000000" pitchFamily="66" charset="0"/>
              </a:rPr>
              <a:t>Over to you…</a:t>
            </a:r>
          </a:p>
        </p:txBody>
      </p:sp>
    </p:spTree>
    <p:extLst>
      <p:ext uri="{BB962C8B-B14F-4D97-AF65-F5344CB8AC3E}">
        <p14:creationId xmlns:p14="http://schemas.microsoft.com/office/powerpoint/2010/main" val="1895306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328EF-C35B-4864-A2DF-CF3D0C0A1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3079" y="862884"/>
            <a:ext cx="11205713" cy="552503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XCCW Joined 7a" panose="03050602040000000000" pitchFamily="66" charset="0"/>
              </a:rPr>
              <a:t>Your task is </a:t>
            </a:r>
            <a:r>
              <a:rPr lang="en-GB">
                <a:latin typeface="XCCW Joined 7a" panose="03050602040000000000" pitchFamily="66" charset="0"/>
              </a:rPr>
              <a:t>to research at </a:t>
            </a:r>
            <a:r>
              <a:rPr lang="en-GB" dirty="0">
                <a:latin typeface="XCCW Joined 7a" panose="03050602040000000000" pitchFamily="66" charset="0"/>
              </a:rPr>
              <a:t>least two </a:t>
            </a:r>
            <a:r>
              <a:rPr lang="en-GB" dirty="0">
                <a:solidFill>
                  <a:srgbClr val="002060"/>
                </a:solidFill>
                <a:latin typeface="XCCW Joined 7a" panose="03050602040000000000" pitchFamily="66" charset="0"/>
              </a:rPr>
              <a:t>Ancient Civilisations </a:t>
            </a:r>
            <a:r>
              <a:rPr lang="en-GB" dirty="0">
                <a:latin typeface="XCCW Joined 7a" panose="03050602040000000000" pitchFamily="66" charset="0"/>
              </a:rPr>
              <a:t>to see how they compare to each other.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endParaRPr lang="en-GB" dirty="0">
              <a:latin typeface="XCCW Joined 7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227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328EF-C35B-4864-A2DF-CF3D0C0A1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459" y="334850"/>
            <a:ext cx="11380631" cy="5988676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XCCW Joined 7a" panose="03050602040000000000" pitchFamily="66" charset="0"/>
              </a:rPr>
              <a:t>Think about:</a:t>
            </a:r>
            <a:br>
              <a:rPr lang="en-GB" sz="4000" dirty="0">
                <a:latin typeface="XCCW Joined 7a" panose="03050602040000000000" pitchFamily="66" charset="0"/>
              </a:rPr>
            </a:br>
            <a:br>
              <a:rPr lang="en-GB" sz="4000" dirty="0">
                <a:latin typeface="XCCW Joined 7a" panose="03050602040000000000" pitchFamily="66" charset="0"/>
              </a:rPr>
            </a:br>
            <a:r>
              <a:rPr lang="en-GB" sz="4000" dirty="0">
                <a:latin typeface="XCCW Joined 7a" panose="03050602040000000000" pitchFamily="66" charset="0"/>
              </a:rPr>
              <a:t>Where was it?</a:t>
            </a:r>
            <a:br>
              <a:rPr lang="en-GB" sz="4000" dirty="0">
                <a:latin typeface="XCCW Joined 7a" panose="03050602040000000000" pitchFamily="66" charset="0"/>
              </a:rPr>
            </a:br>
            <a:r>
              <a:rPr lang="en-GB" sz="4000" dirty="0">
                <a:latin typeface="XCCW Joined 7a" panose="03050602040000000000" pitchFamily="66" charset="0"/>
              </a:rPr>
              <a:t>How long was it a civilisation for?</a:t>
            </a:r>
            <a:br>
              <a:rPr lang="en-GB" sz="4000" dirty="0">
                <a:latin typeface="XCCW Joined 7a" panose="03050602040000000000" pitchFamily="66" charset="0"/>
              </a:rPr>
            </a:br>
            <a:r>
              <a:rPr lang="en-GB" sz="4000" dirty="0">
                <a:latin typeface="XCCW Joined 7a" panose="03050602040000000000" pitchFamily="66" charset="0"/>
              </a:rPr>
              <a:t>Food? Farming?</a:t>
            </a:r>
            <a:br>
              <a:rPr lang="en-GB" sz="4000" dirty="0">
                <a:latin typeface="XCCW Joined 7a" panose="03050602040000000000" pitchFamily="66" charset="0"/>
              </a:rPr>
            </a:br>
            <a:r>
              <a:rPr lang="en-GB" sz="4000" dirty="0">
                <a:latin typeface="XCCW Joined 7a" panose="03050602040000000000" pitchFamily="66" charset="0"/>
              </a:rPr>
              <a:t>Jobs?</a:t>
            </a:r>
            <a:br>
              <a:rPr lang="en-GB" sz="4000" dirty="0">
                <a:latin typeface="XCCW Joined 7a" panose="03050602040000000000" pitchFamily="66" charset="0"/>
              </a:rPr>
            </a:br>
            <a:r>
              <a:rPr lang="en-GB" sz="4000" dirty="0">
                <a:latin typeface="XCCW Joined 7a" panose="03050602040000000000" pitchFamily="66" charset="0"/>
              </a:rPr>
              <a:t>Inventions?</a:t>
            </a:r>
            <a:br>
              <a:rPr lang="en-GB" sz="4000" dirty="0">
                <a:latin typeface="XCCW Joined 7a" panose="03050602040000000000" pitchFamily="66" charset="0"/>
              </a:rPr>
            </a:br>
            <a:r>
              <a:rPr lang="en-GB" sz="4000" dirty="0">
                <a:latin typeface="XCCW Joined 7a" panose="03050602040000000000" pitchFamily="66" charset="0"/>
              </a:rPr>
              <a:t>Buildings?</a:t>
            </a:r>
            <a:br>
              <a:rPr lang="en-GB" sz="4000" dirty="0">
                <a:latin typeface="XCCW Joined 7a" panose="03050602040000000000" pitchFamily="66" charset="0"/>
              </a:rPr>
            </a:br>
            <a:r>
              <a:rPr lang="en-GB" sz="4000" dirty="0">
                <a:latin typeface="XCCW Joined 7a" panose="03050602040000000000" pitchFamily="66" charset="0"/>
              </a:rPr>
              <a:t>Religious beliefs?</a:t>
            </a:r>
            <a:br>
              <a:rPr lang="en-GB" sz="4000" dirty="0">
                <a:latin typeface="XCCW Joined 7a" panose="03050602040000000000" pitchFamily="66" charset="0"/>
              </a:rPr>
            </a:br>
            <a:r>
              <a:rPr lang="en-GB" sz="4000" dirty="0">
                <a:latin typeface="XCCW Joined 7a" panose="03050602040000000000" pitchFamily="66" charset="0"/>
              </a:rPr>
              <a:t>Famous for…?</a:t>
            </a:r>
          </a:p>
        </p:txBody>
      </p:sp>
    </p:spTree>
    <p:extLst>
      <p:ext uri="{BB962C8B-B14F-4D97-AF65-F5344CB8AC3E}">
        <p14:creationId xmlns:p14="http://schemas.microsoft.com/office/powerpoint/2010/main" val="2817343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914A770-CC3A-4F95-9C3E-61F94DBAA5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BFB95-F49C-40E0-B254-B42078E526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095433" y="212677"/>
            <a:ext cx="10001134" cy="6432646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43E2FE0F-60A0-45D0-9A3E-C80EAACCA9EC}"/>
              </a:ext>
            </a:extLst>
          </p:cNvPr>
          <p:cNvSpPr/>
          <p:nvPr/>
        </p:nvSpPr>
        <p:spPr>
          <a:xfrm>
            <a:off x="5400177" y="5041991"/>
            <a:ext cx="5602310" cy="1352282"/>
          </a:xfrm>
          <a:prstGeom prst="wedgeRoundRectCallout">
            <a:avLst>
              <a:gd name="adj1" fmla="val -50028"/>
              <a:gd name="adj2" fmla="val 7678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There is extra information for lots of these civilisations on Purple Mash and BBC bitesize too!</a:t>
            </a:r>
          </a:p>
        </p:txBody>
      </p:sp>
    </p:spTree>
    <p:extLst>
      <p:ext uri="{BB962C8B-B14F-4D97-AF65-F5344CB8AC3E}">
        <p14:creationId xmlns:p14="http://schemas.microsoft.com/office/powerpoint/2010/main" val="3217177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147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XCCW Joined 7a</vt:lpstr>
      <vt:lpstr>Office Theme</vt:lpstr>
      <vt:lpstr>Tuesday 5th January  LO: To research an Ancient Civilisation.</vt:lpstr>
      <vt:lpstr>Civilisation?  Ancient?</vt:lpstr>
      <vt:lpstr>Have a look at the timelines to see where ‘Ancient’ times were compared to other history we have learned about.</vt:lpstr>
      <vt:lpstr>How many ancient civilisations were there?  What do we know already?  What questions do you have?</vt:lpstr>
      <vt:lpstr>Over to you…</vt:lpstr>
      <vt:lpstr>Your task is to research at least two Ancient Civilisations to see how they compare to each other.  </vt:lpstr>
      <vt:lpstr>Think about:  Where was it? How long was it a civilisation for? Food? Farming? Jobs? Inventions? Buildings? Religious beliefs? Famous for…?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5th January  LO: To research an Ancient Civilisation.</dc:title>
  <dc:creator>Hazel Jellicoe</dc:creator>
  <cp:lastModifiedBy>Lucy Byrne</cp:lastModifiedBy>
  <cp:revision>4</cp:revision>
  <dcterms:created xsi:type="dcterms:W3CDTF">2021-01-02T14:34:12Z</dcterms:created>
  <dcterms:modified xsi:type="dcterms:W3CDTF">2021-01-05T09:14:57Z</dcterms:modified>
</cp:coreProperties>
</file>