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0" r:id="rId8"/>
    <p:sldId id="264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82DDA-41E1-4D21-99A5-740CA32C2E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8ADF7E-536F-48E3-B2E4-58EB45A0A0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EC2333-37D6-4561-9961-6859CB30A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3596-CBCB-4A36-80E1-9F8A75789535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E578AA-F9E9-43A0-9FEC-DFFC116C2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BFCF59-30DA-4078-9F3C-59F8BC05B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DA75-C635-42BB-97C0-6D7102A1F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349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94263-6DC7-4C3B-B756-009749515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1EE82E-386F-415A-873E-439975FA0B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745BFB-CC1B-4C11-A401-67E2CE7735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3596-CBCB-4A36-80E1-9F8A75789535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24646-F7FA-4201-A2A1-0CB0B829C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13755C-FB26-4124-AFFD-E68C3D9B0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DA75-C635-42BB-97C0-6D7102A1F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357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B8700-4245-4DAF-8CB5-1F526F4BD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0959D2-49D3-45BA-938F-2161F826D0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7EBE98-BC55-4C48-A519-99E10B238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3596-CBCB-4A36-80E1-9F8A75789535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75FC44-B4A0-4BB4-9EC2-B37CAB8B2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163463-033B-475D-95D7-B51327ABF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DA75-C635-42BB-97C0-6D7102A1F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93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C2DAE9-010D-4D0E-ACD8-0B7E2C2C8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DA49DE-60C5-41AE-9513-C235A6BD4F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B1C74C-F1E8-4D86-B51C-F6094D0C2F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A9039A-CC64-489B-9B9D-FC26534C4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3596-CBCB-4A36-80E1-9F8A75789535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00CA8F-03B3-4005-8C63-15810AA45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0F1442-FE12-424B-95F5-1E2BBCE8C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DA75-C635-42BB-97C0-6D7102A1F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3288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A2422E-4D4A-4097-8F87-36654BD0A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7FB500-58E8-4243-93F4-BCE4E4F07D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434BEA-FDE5-4C39-859D-225337C7E7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0AC5BB-CEB2-4F7D-90D7-2529159B68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4ABEF0-82D1-4CEF-AD64-367F242CEE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1B2BB7F-4B8B-49FA-B0EF-D6AC918EB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3596-CBCB-4A36-80E1-9F8A75789535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AEA9DF-A99D-4BF6-BDAF-77CE3C4E2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987786-A401-40D1-B647-B1AF401D2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DA75-C635-42BB-97C0-6D7102A1F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644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DED7A-FA04-4749-B8E4-021784626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495ED3-0E98-4AFC-AC6E-4DC9E3A66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3596-CBCB-4A36-80E1-9F8A75789535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B3C531-816D-49C0-8FE0-D95DB2AB1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70A563-6A75-4004-ADBB-3BE825193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DA75-C635-42BB-97C0-6D7102A1F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226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1DCB19-3E5E-4092-88A9-360ABD41C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3596-CBCB-4A36-80E1-9F8A75789535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C0AAF5-C6F0-47BB-85E4-77F2AC012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5F8EFC-5341-4BBD-BA90-E6F2B598C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DA75-C635-42BB-97C0-6D7102A1F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09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4217C-E7C4-4867-BCF3-8C1241D7E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A1EF76-29EC-4E44-8072-A207F51EC7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F37E9D-C546-4EA8-B68D-647B43E877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701355-CC18-4E56-841A-430689CF7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3596-CBCB-4A36-80E1-9F8A75789535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43AF97-8AE7-409B-AF86-F6051BCB3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EF5103-1AC5-47C4-B33A-164345010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DA75-C635-42BB-97C0-6D7102A1F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047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E9398-D437-42AC-AB94-66318D599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6B949F-5078-41D2-8989-2B91D27F7A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1CECA2-9CE6-4AB0-A878-836884B55C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2B1F41-2253-41FE-B278-1BF21DE9A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3596-CBCB-4A36-80E1-9F8A75789535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E1D017-486C-4D67-9356-497B438F0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7500DE-BA7C-4FFC-B817-CF6AAC4B7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DA75-C635-42BB-97C0-6D7102A1F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08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70E7C-A4C1-4B69-A7A9-6ED0C6EBE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C8AA22-25E7-469A-BA6A-F05B3295A0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70C6CD-F135-453E-B373-B3F7D07671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3596-CBCB-4A36-80E1-9F8A75789535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B9CB4B-C7B4-4F3B-8DC7-76C44899E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448A58-01D6-4CB4-9AD1-17B8788FB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DA75-C635-42BB-97C0-6D7102A1F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443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2EC082-EA75-4488-8EDB-810FB779AE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01BCFD-D60D-40B0-B989-AE4DB5D4D7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F0EABB-8A98-42C8-9324-DB26BEC9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A3596-CBCB-4A36-80E1-9F8A75789535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A3D96-7A93-4ADF-9213-F3B39D33D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20B59F-12A8-41DE-ADB4-9CD5AFD89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DA75-C635-42BB-97C0-6D7102A1F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766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8ADBA2-D9E3-4D95-8FE6-FE5EE6560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DCCED2-7857-4ADE-8723-0B098CCC8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E51C4B-A068-408A-A347-99CACB211F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A3596-CBCB-4A36-80E1-9F8A75789535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214092-B6EE-490B-AE75-219A45F7E8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AE6DB1-A330-4711-BA50-E6FC8A6DE3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CDA75-C635-42BB-97C0-6D7102A1F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519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15iD86lMcs" TargetMode="External"/><Relationship Id="rId2" Type="http://schemas.openxmlformats.org/officeDocument/2006/relationships/hyperlink" Target="https://www.youtube.com/watch?v=d9mTJ7jCJk4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9900"/>
            </a:gs>
            <a:gs pos="94000">
              <a:schemeClr val="accent6">
                <a:lumMod val="40000"/>
                <a:lumOff val="60000"/>
              </a:schemeClr>
            </a:gs>
            <a:gs pos="75000">
              <a:srgbClr val="92D050"/>
            </a:gs>
            <a:gs pos="100000">
              <a:schemeClr val="accent6">
                <a:lumMod val="40000"/>
                <a:lumOff val="6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75B32-43F3-43F0-967E-C441BE8DC78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b="1" i="1" dirty="0">
                <a:solidFill>
                  <a:srgbClr val="002060"/>
                </a:solidFill>
                <a:latin typeface="Ink Free" panose="03080402000500000000" pitchFamily="66" charset="0"/>
              </a:rPr>
              <a:t>Plant Sculpture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B74DE1-6BE5-4C1F-B285-AF0AC4CDD50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400" b="1" i="1" dirty="0">
                <a:solidFill>
                  <a:srgbClr val="002060"/>
                </a:solidFill>
                <a:latin typeface="Ink Free" panose="03080402000500000000" pitchFamily="66" charset="0"/>
              </a:rPr>
              <a:t>Creating flowers from paper</a:t>
            </a:r>
          </a:p>
        </p:txBody>
      </p:sp>
      <p:pic>
        <p:nvPicPr>
          <p:cNvPr id="4" name="Picture 3" descr="How to Make Beautiful Flower with Paper - Making Paper Flowers ...">
            <a:extLst>
              <a:ext uri="{FF2B5EF4-FFF2-40B4-BE49-F238E27FC236}">
                <a16:creationId xmlns:a16="http://schemas.microsoft.com/office/drawing/2014/main" id="{BCB26E1A-5507-4A72-ADD3-9AC145058C9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59" y="4255867"/>
            <a:ext cx="4218086" cy="2387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How to Make Flower with Color Paper | DIY Paper Flowers Making ...">
            <a:extLst>
              <a:ext uri="{FF2B5EF4-FFF2-40B4-BE49-F238E27FC236}">
                <a16:creationId xmlns:a16="http://schemas.microsoft.com/office/drawing/2014/main" id="{41F7893D-1016-478E-B448-B69279675FB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9292" y="214534"/>
            <a:ext cx="4557933" cy="1853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How to Make Beautiful Flower with Paper - Making Paper Flowers ...">
            <a:extLst>
              <a:ext uri="{FF2B5EF4-FFF2-40B4-BE49-F238E27FC236}">
                <a16:creationId xmlns:a16="http://schemas.microsoft.com/office/drawing/2014/main" id="{40E22E00-D2B9-40EA-AF56-F0EBEF9CE95E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41" y="4325394"/>
            <a:ext cx="4506083" cy="23180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41185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9900"/>
            </a:gs>
            <a:gs pos="94000">
              <a:schemeClr val="accent6">
                <a:lumMod val="40000"/>
                <a:lumOff val="60000"/>
              </a:schemeClr>
            </a:gs>
            <a:gs pos="75000">
              <a:srgbClr val="92D050"/>
            </a:gs>
            <a:gs pos="100000">
              <a:schemeClr val="accent6">
                <a:lumMod val="40000"/>
                <a:lumOff val="6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FAA3DF7-344C-41C2-AB7A-73D8A52C6700}"/>
              </a:ext>
            </a:extLst>
          </p:cNvPr>
          <p:cNvSpPr/>
          <p:nvPr/>
        </p:nvSpPr>
        <p:spPr>
          <a:xfrm>
            <a:off x="411978" y="154642"/>
            <a:ext cx="620875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b="1" dirty="0">
                <a:solidFill>
                  <a:srgbClr val="002060"/>
                </a:solidFill>
                <a:latin typeface="Ink Free" panose="03080402000500000000" pitchFamily="66" charset="0"/>
              </a:rPr>
              <a:t>Paper flower making</a:t>
            </a:r>
          </a:p>
        </p:txBody>
      </p:sp>
      <p:pic>
        <p:nvPicPr>
          <p:cNvPr id="4" name="Picture 3" descr="Related image">
            <a:extLst>
              <a:ext uri="{FF2B5EF4-FFF2-40B4-BE49-F238E27FC236}">
                <a16:creationId xmlns:a16="http://schemas.microsoft.com/office/drawing/2014/main" id="{D4E4B649-E9FD-43B3-86FC-09B40098A500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5" r="8992"/>
          <a:stretch/>
        </p:blipFill>
        <p:spPr bwMode="auto">
          <a:xfrm>
            <a:off x="411978" y="1077972"/>
            <a:ext cx="5162842" cy="316393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 descr="Image result for paper flowers">
            <a:extLst>
              <a:ext uri="{FF2B5EF4-FFF2-40B4-BE49-F238E27FC236}">
                <a16:creationId xmlns:a16="http://schemas.microsoft.com/office/drawing/2014/main" id="{462870F2-B31A-43F5-9C39-04B1B65A0FA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828" y="3267372"/>
            <a:ext cx="5668155" cy="289254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6A9B42F-5C0E-4087-8B12-265F79268BDC}"/>
              </a:ext>
            </a:extLst>
          </p:cNvPr>
          <p:cNvSpPr/>
          <p:nvPr/>
        </p:nvSpPr>
        <p:spPr>
          <a:xfrm>
            <a:off x="6489791" y="1114054"/>
            <a:ext cx="5290231" cy="1530672"/>
          </a:xfrm>
          <a:prstGeom prst="round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CA8EBB1-E2F4-404D-BAEC-12DBE4528FBA}"/>
              </a:ext>
            </a:extLst>
          </p:cNvPr>
          <p:cNvSpPr/>
          <p:nvPr/>
        </p:nvSpPr>
        <p:spPr>
          <a:xfrm>
            <a:off x="6830429" y="1329618"/>
            <a:ext cx="460895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2060"/>
                </a:solidFill>
                <a:latin typeface="Ink Free" panose="03080402000500000000" pitchFamily="66" charset="0"/>
              </a:rPr>
              <a:t>You too can make beautiful paper </a:t>
            </a:r>
          </a:p>
          <a:p>
            <a:r>
              <a:rPr lang="en-GB" sz="2400" b="1" dirty="0">
                <a:solidFill>
                  <a:srgbClr val="002060"/>
                </a:solidFill>
                <a:latin typeface="Ink Free" panose="03080402000500000000" pitchFamily="66" charset="0"/>
              </a:rPr>
              <a:t>flowers like these.</a:t>
            </a:r>
            <a:endParaRPr lang="en-GB" sz="2400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26F01D0-496B-4B2C-A0B9-333B67A1E0E1}"/>
              </a:ext>
            </a:extLst>
          </p:cNvPr>
          <p:cNvSpPr/>
          <p:nvPr/>
        </p:nvSpPr>
        <p:spPr>
          <a:xfrm>
            <a:off x="1130156" y="4530765"/>
            <a:ext cx="4187485" cy="2096087"/>
          </a:xfrm>
          <a:prstGeom prst="ellips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200" b="1" dirty="0">
                <a:solidFill>
                  <a:srgbClr val="002060"/>
                </a:solidFill>
                <a:latin typeface="Ink Free" panose="03080402000500000000" pitchFamily="66" charset="0"/>
              </a:rPr>
              <a:t>But first, let us look at some other, simpler ways of making flowers from paper.</a:t>
            </a:r>
          </a:p>
        </p:txBody>
      </p:sp>
    </p:spTree>
    <p:extLst>
      <p:ext uri="{BB962C8B-B14F-4D97-AF65-F5344CB8AC3E}">
        <p14:creationId xmlns:p14="http://schemas.microsoft.com/office/powerpoint/2010/main" val="28601496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9900"/>
            </a:gs>
            <a:gs pos="94000">
              <a:schemeClr val="accent6">
                <a:lumMod val="40000"/>
                <a:lumOff val="60000"/>
              </a:schemeClr>
            </a:gs>
            <a:gs pos="75000">
              <a:srgbClr val="92D050"/>
            </a:gs>
            <a:gs pos="100000">
              <a:schemeClr val="accent6">
                <a:lumMod val="40000"/>
                <a:lumOff val="6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eonora Enking.jpg">
            <a:extLst>
              <a:ext uri="{FF2B5EF4-FFF2-40B4-BE49-F238E27FC236}">
                <a16:creationId xmlns:a16="http://schemas.microsoft.com/office/drawing/2014/main" id="{D22A3291-FDC2-4602-A757-32551010C7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3" y="1674055"/>
            <a:ext cx="5818818" cy="4364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E06A727-30E8-4AA9-B5E5-8CDFFD088D7A}"/>
              </a:ext>
            </a:extLst>
          </p:cNvPr>
          <p:cNvSpPr/>
          <p:nvPr/>
        </p:nvSpPr>
        <p:spPr>
          <a:xfrm>
            <a:off x="702949" y="329212"/>
            <a:ext cx="5413661" cy="7402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Cutting Paper Patterns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D27D423-6A8C-46EC-A36E-86910F7A1F24}"/>
              </a:ext>
            </a:extLst>
          </p:cNvPr>
          <p:cNvSpPr/>
          <p:nvPr/>
        </p:nvSpPr>
        <p:spPr>
          <a:xfrm>
            <a:off x="6569612" y="2109620"/>
            <a:ext cx="5242560" cy="295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You have all made snowflakes by folding paper and then cutting out shapes.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You use this same simple procedure to create more complex flowers.</a:t>
            </a:r>
          </a:p>
        </p:txBody>
      </p:sp>
      <p:pic>
        <p:nvPicPr>
          <p:cNvPr id="5" name="Picture 4" descr="How to make simple &amp; easy paper cutting flower designs/ paper ...">
            <a:extLst>
              <a:ext uri="{FF2B5EF4-FFF2-40B4-BE49-F238E27FC236}">
                <a16:creationId xmlns:a16="http://schemas.microsoft.com/office/drawing/2014/main" id="{605276FE-9398-42FD-A22B-1D67520C3E5D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1" r="5939"/>
          <a:stretch/>
        </p:blipFill>
        <p:spPr bwMode="auto">
          <a:xfrm>
            <a:off x="6668475" y="294848"/>
            <a:ext cx="2392582" cy="15687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 descr="Pin on Party">
            <a:extLst>
              <a:ext uri="{FF2B5EF4-FFF2-40B4-BE49-F238E27FC236}">
                <a16:creationId xmlns:a16="http://schemas.microsoft.com/office/drawing/2014/main" id="{9CF6A003-2EF6-4489-9F33-5F5731E70FC4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59" b="7500"/>
          <a:stretch/>
        </p:blipFill>
        <p:spPr bwMode="auto">
          <a:xfrm>
            <a:off x="9612923" y="294848"/>
            <a:ext cx="1714500" cy="17621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 descr="Paper Corsage and FREE DOWNLOAD! | Construction paper flowers ...">
            <a:extLst>
              <a:ext uri="{FF2B5EF4-FFF2-40B4-BE49-F238E27FC236}">
                <a16:creationId xmlns:a16="http://schemas.microsoft.com/office/drawing/2014/main" id="{3555CCE0-4585-444E-B92D-7EC7F77C4B7E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4" t="7890" r="4455" b="3591"/>
          <a:stretch/>
        </p:blipFill>
        <p:spPr bwMode="auto">
          <a:xfrm>
            <a:off x="8176796" y="4604113"/>
            <a:ext cx="2359905" cy="21061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17446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9900"/>
            </a:gs>
            <a:gs pos="94000">
              <a:schemeClr val="accent6">
                <a:lumMod val="40000"/>
                <a:lumOff val="60000"/>
              </a:schemeClr>
            </a:gs>
            <a:gs pos="75000">
              <a:srgbClr val="92D050"/>
            </a:gs>
            <a:gs pos="100000">
              <a:schemeClr val="accent6">
                <a:lumMod val="40000"/>
                <a:lumOff val="6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9A7F9D-EB2E-43F4-8C00-44465F0357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947" y="2695402"/>
            <a:ext cx="7041161" cy="1989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826A205-03D5-46A7-8B76-A58283A185C3}"/>
              </a:ext>
            </a:extLst>
          </p:cNvPr>
          <p:cNvSpPr/>
          <p:nvPr/>
        </p:nvSpPr>
        <p:spPr>
          <a:xfrm>
            <a:off x="514638" y="293469"/>
            <a:ext cx="7138493" cy="8050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2962275" algn="l"/>
              </a:tabLst>
            </a:pPr>
            <a:r>
              <a:rPr lang="en-GB" sz="44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First of all, folding the paper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D8957B5-4E92-41CA-B7BC-DCEDFE071646}"/>
              </a:ext>
            </a:extLst>
          </p:cNvPr>
          <p:cNvSpPr/>
          <p:nvPr/>
        </p:nvSpPr>
        <p:spPr>
          <a:xfrm>
            <a:off x="589796" y="5200267"/>
            <a:ext cx="6988175" cy="1374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2962275" algn="l"/>
              </a:tabLst>
            </a:pPr>
            <a:r>
              <a:rPr lang="en-GB" sz="24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You can fold the paper in different ways. Depending on how you fold the paper, the pattern 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962275" algn="l"/>
              </a:tabLst>
            </a:pPr>
            <a:r>
              <a:rPr lang="en-GB" sz="24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you cut into it will change.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7F583E9-55B5-4866-ACA4-0D01CD347E0A}"/>
              </a:ext>
            </a:extLst>
          </p:cNvPr>
          <p:cNvSpPr/>
          <p:nvPr/>
        </p:nvSpPr>
        <p:spPr>
          <a:xfrm>
            <a:off x="831118" y="1159625"/>
            <a:ext cx="6988175" cy="1271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2962275" algn="l"/>
              </a:tabLst>
            </a:pPr>
            <a:r>
              <a:rPr lang="en-GB" sz="24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First, you need to choose the paper you want to use. Some designs require square paper, some circular and others, you cut out specific shapes. </a:t>
            </a:r>
          </a:p>
        </p:txBody>
      </p:sp>
      <p:pic>
        <p:nvPicPr>
          <p:cNvPr id="14" name="Picture 13" descr="Folding Paper Flowers (8 Petals) | Kids' Crafts | Fun Craft Ideas ...">
            <a:extLst>
              <a:ext uri="{FF2B5EF4-FFF2-40B4-BE49-F238E27FC236}">
                <a16:creationId xmlns:a16="http://schemas.microsoft.com/office/drawing/2014/main" id="{5B246D4A-6C44-44B0-AE28-02618180BD3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4578" y="345752"/>
            <a:ext cx="2417373" cy="2349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Folding Paper Flowers (6 Petals) | Kids' Crafts | Fun Craft Ideas ...">
            <a:extLst>
              <a:ext uri="{FF2B5EF4-FFF2-40B4-BE49-F238E27FC236}">
                <a16:creationId xmlns:a16="http://schemas.microsoft.com/office/drawing/2014/main" id="{2A8715ED-AD17-428E-AB60-78BE3305ADAE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111"/>
          <a:stretch/>
        </p:blipFill>
        <p:spPr bwMode="auto">
          <a:xfrm>
            <a:off x="8321192" y="4398393"/>
            <a:ext cx="2496863" cy="22391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3F91AA5-6DD1-4876-83E1-786BE50D485A}"/>
              </a:ext>
            </a:extLst>
          </p:cNvPr>
          <p:cNvSpPr/>
          <p:nvPr/>
        </p:nvSpPr>
        <p:spPr>
          <a:xfrm>
            <a:off x="8321192" y="2842365"/>
            <a:ext cx="3523805" cy="1173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3322955" algn="ctr"/>
              </a:tabLst>
            </a:pPr>
            <a:r>
              <a:rPr lang="en-GB" sz="22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 designs require careful folding. Each stage in the correct order</a:t>
            </a:r>
          </a:p>
        </p:txBody>
      </p:sp>
    </p:spTree>
    <p:extLst>
      <p:ext uri="{BB962C8B-B14F-4D97-AF65-F5344CB8AC3E}">
        <p14:creationId xmlns:p14="http://schemas.microsoft.com/office/powerpoint/2010/main" val="35821696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9900"/>
            </a:gs>
            <a:gs pos="94000">
              <a:schemeClr val="accent6">
                <a:lumMod val="40000"/>
                <a:lumOff val="60000"/>
              </a:schemeClr>
            </a:gs>
            <a:gs pos="75000">
              <a:srgbClr val="92D050"/>
            </a:gs>
            <a:gs pos="100000">
              <a:schemeClr val="accent6">
                <a:lumMod val="40000"/>
                <a:lumOff val="6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826A205-03D5-46A7-8B76-A58283A185C3}"/>
              </a:ext>
            </a:extLst>
          </p:cNvPr>
          <p:cNvSpPr/>
          <p:nvPr/>
        </p:nvSpPr>
        <p:spPr>
          <a:xfrm>
            <a:off x="514638" y="293469"/>
            <a:ext cx="6750566" cy="8050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2962275" algn="l"/>
              </a:tabLst>
            </a:pPr>
            <a:r>
              <a:rPr lang="en-GB" sz="44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Folding the paper continued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4264CED-15D6-4AAD-8DFB-3E39E799BD9D}"/>
              </a:ext>
            </a:extLst>
          </p:cNvPr>
          <p:cNvSpPr/>
          <p:nvPr/>
        </p:nvSpPr>
        <p:spPr>
          <a:xfrm>
            <a:off x="7901670" y="904826"/>
            <a:ext cx="4290330" cy="1271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2962275" algn="l"/>
              </a:tabLst>
            </a:pPr>
            <a:r>
              <a:rPr lang="en-GB" sz="24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There is only one way to fold a circle if you want to create a proper pattern.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C0AB594-D59E-4548-80D2-2FC1876FF4FD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36"/>
          <a:stretch/>
        </p:blipFill>
        <p:spPr bwMode="auto">
          <a:xfrm>
            <a:off x="514638" y="1422407"/>
            <a:ext cx="2144156" cy="21507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142E55B-4EC5-433C-BFB3-DB41187295E7}"/>
              </a:ext>
            </a:extLst>
          </p:cNvPr>
          <p:cNvSpPr/>
          <p:nvPr/>
        </p:nvSpPr>
        <p:spPr>
          <a:xfrm>
            <a:off x="2907333" y="1393836"/>
            <a:ext cx="44465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You may want to use a circular piece of paper. </a:t>
            </a:r>
            <a:r>
              <a:rPr lang="en-GB" sz="2400" b="1" dirty="0">
                <a:solidFill>
                  <a:srgbClr val="002060"/>
                </a:solidFill>
                <a:latin typeface="Ink Free" panose="03080402000500000000" pitchFamily="66" charset="0"/>
                <a:cs typeface="Times New Roman" panose="02020603050405020304" pitchFamily="18" charset="0"/>
              </a:rPr>
              <a:t>Circles are often used for paper flowers.</a:t>
            </a:r>
            <a:endParaRPr lang="en-GB" sz="2400" dirty="0">
              <a:solidFill>
                <a:srgbClr val="002060"/>
              </a:solidFill>
            </a:endParaRPr>
          </a:p>
        </p:txBody>
      </p:sp>
      <p:pic>
        <p:nvPicPr>
          <p:cNvPr id="12" name="Picture 11" descr="Circle Segment | NZ Maths">
            <a:extLst>
              <a:ext uri="{FF2B5EF4-FFF2-40B4-BE49-F238E27FC236}">
                <a16:creationId xmlns:a16="http://schemas.microsoft.com/office/drawing/2014/main" id="{65E0E5E7-1642-4538-8104-03C189C481F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901" y="2594165"/>
            <a:ext cx="5387926" cy="3469009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D951FF0-02C4-4671-8DA7-C226BAB8194A}"/>
              </a:ext>
            </a:extLst>
          </p:cNvPr>
          <p:cNvSpPr/>
          <p:nvPr/>
        </p:nvSpPr>
        <p:spPr>
          <a:xfrm>
            <a:off x="865173" y="4235264"/>
            <a:ext cx="44465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Many paper flower designs use layers of circles or a number of them made into shapes and stuck together.</a:t>
            </a:r>
            <a:endParaRPr lang="en-GB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286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9900"/>
            </a:gs>
            <a:gs pos="94000">
              <a:schemeClr val="accent6">
                <a:lumMod val="40000"/>
                <a:lumOff val="60000"/>
              </a:schemeClr>
            </a:gs>
            <a:gs pos="75000">
              <a:srgbClr val="92D050"/>
            </a:gs>
            <a:gs pos="100000">
              <a:schemeClr val="accent6">
                <a:lumMod val="40000"/>
                <a:lumOff val="6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utting basic geometric shapes - YouTube">
            <a:extLst>
              <a:ext uri="{FF2B5EF4-FFF2-40B4-BE49-F238E27FC236}">
                <a16:creationId xmlns:a16="http://schemas.microsoft.com/office/drawing/2014/main" id="{A07EC8FE-B16A-4D12-8B4B-D5CD1813AF90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94" t="10666" r="24602" b="22476"/>
          <a:stretch/>
        </p:blipFill>
        <p:spPr bwMode="auto">
          <a:xfrm>
            <a:off x="362890" y="1346904"/>
            <a:ext cx="2494915" cy="17907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Folding Paper Flowers (8 Petals) | Kids' Crafts | Fun Craft Ideas ...">
            <a:extLst>
              <a:ext uri="{FF2B5EF4-FFF2-40B4-BE49-F238E27FC236}">
                <a16:creationId xmlns:a16="http://schemas.microsoft.com/office/drawing/2014/main" id="{0590079F-0ECC-4C55-B465-ABEDEF6BE47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568" y="3114675"/>
            <a:ext cx="2696713" cy="189782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465ECE5-53EA-4247-99B7-B637043BE0BE}"/>
              </a:ext>
            </a:extLst>
          </p:cNvPr>
          <p:cNvSpPr/>
          <p:nvPr/>
        </p:nvSpPr>
        <p:spPr>
          <a:xfrm>
            <a:off x="362890" y="132854"/>
            <a:ext cx="5846472" cy="8050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3322955" algn="ctr"/>
              </a:tabLst>
            </a:pPr>
            <a:r>
              <a:rPr lang="en-GB" sz="44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Cutting out the shapes</a:t>
            </a:r>
          </a:p>
        </p:txBody>
      </p:sp>
      <p:pic>
        <p:nvPicPr>
          <p:cNvPr id="7" name="Picture 6" descr="Tissue &amp; Glitter Tulle Flower Poms from The Swan Princess Party ...">
            <a:extLst>
              <a:ext uri="{FF2B5EF4-FFF2-40B4-BE49-F238E27FC236}">
                <a16:creationId xmlns:a16="http://schemas.microsoft.com/office/drawing/2014/main" id="{BEF685AC-1D52-4518-AF0E-05C97849977B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3" t="11053" r="56860" b="55072"/>
          <a:stretch/>
        </p:blipFill>
        <p:spPr bwMode="auto">
          <a:xfrm>
            <a:off x="768298" y="4327880"/>
            <a:ext cx="2819227" cy="24345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 descr="3D Flower Cards for Mother's Day - Squirrelly Minds">
            <a:extLst>
              <a:ext uri="{FF2B5EF4-FFF2-40B4-BE49-F238E27FC236}">
                <a16:creationId xmlns:a16="http://schemas.microsoft.com/office/drawing/2014/main" id="{80AF3DC6-01DC-46AF-B909-D22CDE109AAF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1009" y="256791"/>
            <a:ext cx="2205482" cy="243013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Diy Paper Rose · How To Make A Flowers &amp; Rosettes · Papercraft on ...">
            <a:extLst>
              <a:ext uri="{FF2B5EF4-FFF2-40B4-BE49-F238E27FC236}">
                <a16:creationId xmlns:a16="http://schemas.microsoft.com/office/drawing/2014/main" id="{02458E10-1FA5-48E5-B929-389F8E1FE9BC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0561" y="4292316"/>
            <a:ext cx="3624445" cy="23178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DIY Crepe Paper Rose flowers | Sharing Our Experiences">
            <a:extLst>
              <a:ext uri="{FF2B5EF4-FFF2-40B4-BE49-F238E27FC236}">
                <a16:creationId xmlns:a16="http://schemas.microsoft.com/office/drawing/2014/main" id="{3575F461-8E91-4315-A087-245EBE0D0106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49"/>
          <a:stretch/>
        </p:blipFill>
        <p:spPr bwMode="auto">
          <a:xfrm>
            <a:off x="6361743" y="256792"/>
            <a:ext cx="2567941" cy="13430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665A986-D394-4744-94D4-F51EAB7B16C3}"/>
              </a:ext>
            </a:extLst>
          </p:cNvPr>
          <p:cNvSpPr/>
          <p:nvPr/>
        </p:nvSpPr>
        <p:spPr>
          <a:xfrm>
            <a:off x="3014560" y="1328229"/>
            <a:ext cx="3288224" cy="1897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3322955" algn="ctr"/>
              </a:tabLst>
            </a:pPr>
            <a:r>
              <a:rPr lang="en-GB" sz="22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Once you have decided on your shape of paper and folded it, it is time to draw on your shape to be cut out.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FA516E9-873A-48DB-8654-D80F0B5662B9}"/>
              </a:ext>
            </a:extLst>
          </p:cNvPr>
          <p:cNvSpPr/>
          <p:nvPr/>
        </p:nvSpPr>
        <p:spPr>
          <a:xfrm>
            <a:off x="226420" y="3481325"/>
            <a:ext cx="4953504" cy="810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3322955" algn="ctr"/>
              </a:tabLst>
            </a:pPr>
            <a:r>
              <a:rPr lang="en-GB" sz="22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Make sure you cut the correct side. You do not usually cut the folded side.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2230E37-2EFC-41C4-A388-D3F81370A1E7}"/>
              </a:ext>
            </a:extLst>
          </p:cNvPr>
          <p:cNvSpPr/>
          <p:nvPr/>
        </p:nvSpPr>
        <p:spPr>
          <a:xfrm>
            <a:off x="6340982" y="1937034"/>
            <a:ext cx="3155852" cy="1897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3322955" algn="ctr"/>
              </a:tabLst>
            </a:pPr>
            <a:r>
              <a:rPr lang="en-GB" sz="22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Draw the curve or the petal shape you need. Make sure you draw it on the correct side of the folded paper</a:t>
            </a:r>
            <a:r>
              <a:rPr lang="en-GB" sz="2200" b="1" dirty="0"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50EA8EF-AB4D-4FC7-80E2-5C673603BFF2}"/>
              </a:ext>
            </a:extLst>
          </p:cNvPr>
          <p:cNvSpPr/>
          <p:nvPr/>
        </p:nvSpPr>
        <p:spPr>
          <a:xfrm flipH="1">
            <a:off x="8651630" y="5344996"/>
            <a:ext cx="2696713" cy="1173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3322955" algn="ctr"/>
              </a:tabLst>
            </a:pPr>
            <a:r>
              <a:rPr lang="en-GB" sz="22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Sometimes, you will need lots of the same shape (petals).</a:t>
            </a:r>
          </a:p>
        </p:txBody>
      </p:sp>
    </p:spTree>
    <p:extLst>
      <p:ext uri="{BB962C8B-B14F-4D97-AF65-F5344CB8AC3E}">
        <p14:creationId xmlns:p14="http://schemas.microsoft.com/office/powerpoint/2010/main" val="40244180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9900"/>
            </a:gs>
            <a:gs pos="95000">
              <a:srgbClr val="92D050"/>
            </a:gs>
            <a:gs pos="61000">
              <a:srgbClr val="92D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G_0019.JPG">
            <a:extLst>
              <a:ext uri="{FF2B5EF4-FFF2-40B4-BE49-F238E27FC236}">
                <a16:creationId xmlns:a16="http://schemas.microsoft.com/office/drawing/2014/main" id="{FBE7645E-0137-4238-B3FA-56EE027279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09" y="2747371"/>
            <a:ext cx="3741738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IMG_0020.JPG">
            <a:extLst>
              <a:ext uri="{FF2B5EF4-FFF2-40B4-BE49-F238E27FC236}">
                <a16:creationId xmlns:a16="http://schemas.microsoft.com/office/drawing/2014/main" id="{D5C8BCB0-D3E1-4013-8FD9-8962683957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967" y="577902"/>
            <a:ext cx="3743325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B7B6F83-4E5C-45F7-AD4E-A07FA4F8E0AC}"/>
              </a:ext>
            </a:extLst>
          </p:cNvPr>
          <p:cNvSpPr/>
          <p:nvPr/>
        </p:nvSpPr>
        <p:spPr>
          <a:xfrm>
            <a:off x="755650" y="371415"/>
            <a:ext cx="4204997" cy="8050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Paper scrunching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862C78-117E-46E9-9D55-FA9530379123}"/>
              </a:ext>
            </a:extLst>
          </p:cNvPr>
          <p:cNvSpPr/>
          <p:nvPr/>
        </p:nvSpPr>
        <p:spPr>
          <a:xfrm>
            <a:off x="754064" y="1302342"/>
            <a:ext cx="6096000" cy="12714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Another option is to scrunch the paper, or mould it into shape rather than folding and cutting.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7A06D2-2855-4FEA-95C1-9C28C3DFB578}"/>
              </a:ext>
            </a:extLst>
          </p:cNvPr>
          <p:cNvSpPr/>
          <p:nvPr/>
        </p:nvSpPr>
        <p:spPr>
          <a:xfrm>
            <a:off x="4274903" y="3386189"/>
            <a:ext cx="3802064" cy="1535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2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You will probably still need to stick parts of your flower together if you select this method.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A6537E5-F878-4838-AB8F-9F715257C732}"/>
              </a:ext>
            </a:extLst>
          </p:cNvPr>
          <p:cNvSpPr/>
          <p:nvPr/>
        </p:nvSpPr>
        <p:spPr>
          <a:xfrm>
            <a:off x="1537545" y="5746382"/>
            <a:ext cx="6096000" cy="81099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2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Are you going to use coloured paper or paint it once you have made it?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31B9D2C-B892-44D1-9542-41FDF9DFC679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907"/>
          <a:stretch/>
        </p:blipFill>
        <p:spPr bwMode="auto">
          <a:xfrm>
            <a:off x="8438495" y="3619116"/>
            <a:ext cx="2371725" cy="30619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291399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9900"/>
            </a:gs>
            <a:gs pos="95000">
              <a:srgbClr val="92D050"/>
            </a:gs>
            <a:gs pos="61000">
              <a:srgbClr val="92D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E034278-0886-454D-B379-42847455A333}"/>
              </a:ext>
            </a:extLst>
          </p:cNvPr>
          <p:cNvSpPr/>
          <p:nvPr/>
        </p:nvSpPr>
        <p:spPr>
          <a:xfrm>
            <a:off x="536740" y="250224"/>
            <a:ext cx="8244565" cy="8050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3322955" algn="ctr"/>
              </a:tabLst>
            </a:pPr>
            <a:r>
              <a:rPr lang="en-GB" sz="44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Sticking, gluing, taping, attaching</a:t>
            </a:r>
          </a:p>
        </p:txBody>
      </p:sp>
      <p:pic>
        <p:nvPicPr>
          <p:cNvPr id="3" name="Picture 2" descr="krokotak | PAPER FLOWERS">
            <a:extLst>
              <a:ext uri="{FF2B5EF4-FFF2-40B4-BE49-F238E27FC236}">
                <a16:creationId xmlns:a16="http://schemas.microsoft.com/office/drawing/2014/main" id="{609ED6BF-D4EE-4072-ACF2-2E7D15269C32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41" r="55859" b="60144"/>
          <a:stretch/>
        </p:blipFill>
        <p:spPr bwMode="auto">
          <a:xfrm>
            <a:off x="323557" y="1306675"/>
            <a:ext cx="2152650" cy="15811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 descr="Simple Daffodil Craft for Kids - Mum In The Madhouse">
            <a:extLst>
              <a:ext uri="{FF2B5EF4-FFF2-40B4-BE49-F238E27FC236}">
                <a16:creationId xmlns:a16="http://schemas.microsoft.com/office/drawing/2014/main" id="{52BF1438-BB1A-44FE-887E-B0EF62D76468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56" t="10965" r="20600" b="4759"/>
          <a:stretch/>
        </p:blipFill>
        <p:spPr bwMode="auto">
          <a:xfrm>
            <a:off x="9673883" y="383089"/>
            <a:ext cx="2399503" cy="230616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Make Your Own Bouquet of Photo Flowers, Craft Idea | MisterArt.com">
            <a:extLst>
              <a:ext uri="{FF2B5EF4-FFF2-40B4-BE49-F238E27FC236}">
                <a16:creationId xmlns:a16="http://schemas.microsoft.com/office/drawing/2014/main" id="{7D1D1025-27A8-44F6-ABA7-9FC3C4E3ED9D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9" t="15913" r="14792"/>
          <a:stretch/>
        </p:blipFill>
        <p:spPr bwMode="auto">
          <a:xfrm>
            <a:off x="5276096" y="4734938"/>
            <a:ext cx="2724443" cy="19981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 descr="DIY Wedding Paper Flowers | Something New Stationery">
            <a:extLst>
              <a:ext uri="{FF2B5EF4-FFF2-40B4-BE49-F238E27FC236}">
                <a16:creationId xmlns:a16="http://schemas.microsoft.com/office/drawing/2014/main" id="{91C7C4BC-9561-461E-96C9-4B5CE3FDEC92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9" r="9069" b="8934"/>
          <a:stretch/>
        </p:blipFill>
        <p:spPr bwMode="auto">
          <a:xfrm>
            <a:off x="8877428" y="4564847"/>
            <a:ext cx="3029687" cy="19981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krokotak | PAPER FLOWERS">
            <a:extLst>
              <a:ext uri="{FF2B5EF4-FFF2-40B4-BE49-F238E27FC236}">
                <a16:creationId xmlns:a16="http://schemas.microsoft.com/office/drawing/2014/main" id="{2CBC9481-EBC5-471B-99C3-9A0E60E4DF76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22" b="60628"/>
          <a:stretch/>
        </p:blipFill>
        <p:spPr bwMode="auto">
          <a:xfrm>
            <a:off x="6743553" y="1172429"/>
            <a:ext cx="2686050" cy="15525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 descr="crafts} Seed Paper Roses | Blog | Botanical PaperWorks">
            <a:extLst>
              <a:ext uri="{FF2B5EF4-FFF2-40B4-BE49-F238E27FC236}">
                <a16:creationId xmlns:a16="http://schemas.microsoft.com/office/drawing/2014/main" id="{FC8AF037-0815-4006-A427-B9385B50B06A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3" t="13759" r="11141" b="17447"/>
          <a:stretch/>
        </p:blipFill>
        <p:spPr bwMode="auto">
          <a:xfrm>
            <a:off x="377211" y="5087667"/>
            <a:ext cx="4281812" cy="15525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C230CC4-7210-4E98-834E-324C5D983242}"/>
              </a:ext>
            </a:extLst>
          </p:cNvPr>
          <p:cNvSpPr/>
          <p:nvPr/>
        </p:nvSpPr>
        <p:spPr>
          <a:xfrm>
            <a:off x="88198" y="3891495"/>
            <a:ext cx="6096000" cy="91358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3322955" algn="ctr"/>
              </a:tabLst>
            </a:pPr>
            <a:r>
              <a:rPr lang="en-GB" sz="22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There are different ways for you to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3322955" algn="ctr"/>
              </a:tabLst>
            </a:pPr>
            <a:r>
              <a:rPr lang="en-GB" sz="22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attach the petals, stem, leaves etc.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532EF2-C8DE-40B8-AD72-EFE4B9B51965}"/>
              </a:ext>
            </a:extLst>
          </p:cNvPr>
          <p:cNvSpPr/>
          <p:nvPr/>
        </p:nvSpPr>
        <p:spPr>
          <a:xfrm>
            <a:off x="7467423" y="3485999"/>
            <a:ext cx="3752282" cy="810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3322955" algn="ctr"/>
              </a:tabLst>
            </a:pPr>
            <a:r>
              <a:rPr lang="en-GB" sz="22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You can use a glue stick, liquid glue, a glue gun or tape.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F558855-7D4E-4B7F-A719-B2B59988988D}"/>
              </a:ext>
            </a:extLst>
          </p:cNvPr>
          <p:cNvSpPr/>
          <p:nvPr/>
        </p:nvSpPr>
        <p:spPr>
          <a:xfrm>
            <a:off x="2518117" y="1398404"/>
            <a:ext cx="3981157" cy="1535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3322955" algn="ctr"/>
              </a:tabLst>
            </a:pPr>
            <a:r>
              <a:rPr lang="en-GB" sz="22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 designs will require you to stick layers together, others to stick individual pieces you have made together.</a:t>
            </a:r>
          </a:p>
        </p:txBody>
      </p:sp>
      <p:pic>
        <p:nvPicPr>
          <p:cNvPr id="12" name="Picture 11" descr="Diy Paper Rose · How To Make A Flowers &amp; Rosettes · Papercraft on ...">
            <a:extLst>
              <a:ext uri="{FF2B5EF4-FFF2-40B4-BE49-F238E27FC236}">
                <a16:creationId xmlns:a16="http://schemas.microsoft.com/office/drawing/2014/main" id="{0FC797F7-3F52-42CB-A17E-F127CD6806BD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447" y="2858650"/>
            <a:ext cx="1893947" cy="17280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6919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6000">
              <a:srgbClr val="00B050"/>
            </a:gs>
            <a:gs pos="6000">
              <a:srgbClr val="009900"/>
            </a:gs>
            <a:gs pos="100000">
              <a:srgbClr val="92D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7202394-7365-48A6-AFC3-4BBC3B647478}"/>
              </a:ext>
            </a:extLst>
          </p:cNvPr>
          <p:cNvSpPr/>
          <p:nvPr/>
        </p:nvSpPr>
        <p:spPr>
          <a:xfrm>
            <a:off x="6664371" y="485337"/>
            <a:ext cx="5124355" cy="2539218"/>
          </a:xfrm>
          <a:prstGeom prst="round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200" b="1" dirty="0">
                <a:solidFill>
                  <a:srgbClr val="002060"/>
                </a:solidFill>
                <a:latin typeface="Ink Free" panose="03080402000500000000" pitchFamily="66" charset="0"/>
              </a:rPr>
              <a:t>To make simple paper flowers, I found this website is very good. You can pause the video as you go along.</a:t>
            </a:r>
          </a:p>
          <a:p>
            <a:r>
              <a:rPr lang="en-GB" dirty="0"/>
              <a:t> </a:t>
            </a:r>
            <a:r>
              <a:rPr lang="en-GB" u="sng" dirty="0">
                <a:hlinkClick r:id="rId2"/>
              </a:rPr>
              <a:t>https://www.youtube.com/watch?v=d9mTJ7jCJk4</a:t>
            </a:r>
            <a:endParaRPr lang="en-GB" dirty="0"/>
          </a:p>
          <a:p>
            <a:endParaRPr lang="en-GB" sz="2200" b="1" dirty="0">
              <a:solidFill>
                <a:srgbClr val="002060"/>
              </a:solidFill>
              <a:latin typeface="Ink Free" panose="03080402000500000000" pitchFamily="66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CD71810-13E3-4547-BC68-FA9099418614}"/>
              </a:ext>
            </a:extLst>
          </p:cNvPr>
          <p:cNvSpPr/>
          <p:nvPr/>
        </p:nvSpPr>
        <p:spPr>
          <a:xfrm>
            <a:off x="914398" y="4705643"/>
            <a:ext cx="4979965" cy="2096087"/>
          </a:xfrm>
          <a:prstGeom prst="ellips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rgbClr val="002060"/>
                </a:solidFill>
                <a:latin typeface="Ink Free" panose="03080402000500000000" pitchFamily="66" charset="0"/>
              </a:rPr>
              <a:t>These are more complicated but good fun.</a:t>
            </a:r>
          </a:p>
          <a:p>
            <a:r>
              <a:rPr lang="en-GB" u="sng" dirty="0">
                <a:hlinkClick r:id="rId3"/>
              </a:rPr>
              <a:t>https://www.youtube.com/watch?v=w15iD86lMcs</a:t>
            </a:r>
            <a:endParaRPr lang="en-GB" dirty="0"/>
          </a:p>
          <a:p>
            <a:endParaRPr lang="en-GB" sz="2000" b="1" dirty="0">
              <a:solidFill>
                <a:srgbClr val="002060"/>
              </a:solidFill>
              <a:latin typeface="Ink Free" panose="03080402000500000000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69588B-4564-4E90-8B19-E6EBFB877D03}"/>
              </a:ext>
            </a:extLst>
          </p:cNvPr>
          <p:cNvSpPr/>
          <p:nvPr/>
        </p:nvSpPr>
        <p:spPr>
          <a:xfrm>
            <a:off x="718301" y="278183"/>
            <a:ext cx="4809330" cy="8050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3322955" algn="ctr"/>
              </a:tabLst>
            </a:pPr>
            <a:r>
              <a:rPr lang="en-GB" sz="4400" b="1" dirty="0">
                <a:solidFill>
                  <a:srgbClr val="002060"/>
                </a:solidFill>
                <a:latin typeface="Ink Free" panose="030804020005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Now it is your turn!</a:t>
            </a:r>
          </a:p>
        </p:txBody>
      </p:sp>
      <p:pic>
        <p:nvPicPr>
          <p:cNvPr id="6" name="Picture 5" descr="Image result for paper flowers">
            <a:extLst>
              <a:ext uri="{FF2B5EF4-FFF2-40B4-BE49-F238E27FC236}">
                <a16:creationId xmlns:a16="http://schemas.microsoft.com/office/drawing/2014/main" id="{BC093D99-E4C1-483E-A2E2-E95EA12CE13E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31" y="1236321"/>
            <a:ext cx="5798869" cy="32231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Related image">
            <a:extLst>
              <a:ext uri="{FF2B5EF4-FFF2-40B4-BE49-F238E27FC236}">
                <a16:creationId xmlns:a16="http://schemas.microsoft.com/office/drawing/2014/main" id="{F542E670-A69A-467E-81A3-219989F997C4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78" b="13056"/>
          <a:stretch/>
        </p:blipFill>
        <p:spPr bwMode="auto">
          <a:xfrm>
            <a:off x="6527409" y="3601328"/>
            <a:ext cx="5428080" cy="297473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442867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466</Words>
  <Application>Microsoft Office PowerPoint</Application>
  <PresentationFormat>Widescreen</PresentationFormat>
  <Paragraphs>37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Ink Free</vt:lpstr>
      <vt:lpstr>Office Theme</vt:lpstr>
      <vt:lpstr>Plant Sculpture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 Sculpture</dc:title>
  <dc:creator>Jane Afford</dc:creator>
  <cp:lastModifiedBy>Jane Afford</cp:lastModifiedBy>
  <cp:revision>17</cp:revision>
  <dcterms:created xsi:type="dcterms:W3CDTF">2020-05-19T23:25:16Z</dcterms:created>
  <dcterms:modified xsi:type="dcterms:W3CDTF">2020-05-21T11:28:34Z</dcterms:modified>
</cp:coreProperties>
</file>