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8"/>
  </p:notesMasterIdLst>
  <p:handoutMasterIdLst>
    <p:handoutMasterId r:id="rId19"/>
  </p:handoutMasterIdLst>
  <p:sldIdLst>
    <p:sldId id="257" r:id="rId5"/>
    <p:sldId id="264" r:id="rId6"/>
    <p:sldId id="282" r:id="rId7"/>
    <p:sldId id="287" r:id="rId8"/>
    <p:sldId id="288" r:id="rId9"/>
    <p:sldId id="279" r:id="rId10"/>
    <p:sldId id="258" r:id="rId11"/>
    <p:sldId id="286" r:id="rId12"/>
    <p:sldId id="285" r:id="rId13"/>
    <p:sldId id="261" r:id="rId14"/>
    <p:sldId id="284" r:id="rId15"/>
    <p:sldId id="268" r:id="rId16"/>
    <p:sldId id="277" r:id="rId17"/>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3792">
          <p15:clr>
            <a:srgbClr val="A4A3A4"/>
          </p15:clr>
        </p15:guide>
        <p15:guide id="4" orient="horz" pos="336">
          <p15:clr>
            <a:srgbClr val="A4A3A4"/>
          </p15:clr>
        </p15:guide>
        <p15:guide id="5" orient="horz" pos="1920">
          <p15:clr>
            <a:srgbClr val="A4A3A4"/>
          </p15:clr>
        </p15:guide>
        <p15:guide id="6" orient="horz" pos="3984">
          <p15:clr>
            <a:srgbClr val="A4A3A4"/>
          </p15:clr>
        </p15:guide>
        <p15:guide id="7" orient="horz" pos="1152">
          <p15:clr>
            <a:srgbClr val="A4A3A4"/>
          </p15:clr>
        </p15:guide>
        <p15:guide id="8" pos="3839">
          <p15:clr>
            <a:srgbClr val="A4A3A4"/>
          </p15:clr>
        </p15:guide>
        <p15:guide id="9" pos="671">
          <p15:clr>
            <a:srgbClr val="A4A3A4"/>
          </p15:clr>
        </p15:guide>
        <p15:guide id="10" pos="7007">
          <p15:clr>
            <a:srgbClr val="A4A3A4"/>
          </p15:clr>
        </p15:guide>
        <p15:guide id="11" pos="6143">
          <p15:clr>
            <a:srgbClr val="A4A3A4"/>
          </p15:clr>
        </p15:guide>
        <p15:guide id="12" pos="3263">
          <p15:clr>
            <a:srgbClr val="A4A3A4"/>
          </p15:clr>
        </p15:guide>
        <p15:guide id="13" pos="7391">
          <p15:clr>
            <a:srgbClr val="A4A3A4"/>
          </p15:clr>
        </p15:guide>
        <p15:guide id="14" pos="3695">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DDCC7D-1F96-0955-16B1-1E90930FE74F}" v="4941" dt="2025-09-23T13:37:36.969"/>
  </p1510:revLst>
</p1510:revInfo>
</file>

<file path=ppt/tableStyles.xml><?xml version="1.0" encoding="utf-8"?>
<a:tblStyleLst xmlns:a="http://schemas.openxmlformats.org/drawingml/2006/main" def="{BC89EF96-8CEA-46FF-86C4-4CE0E760980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16" autoAdjust="0"/>
    <p:restoredTop sz="94879" autoAdjust="0"/>
  </p:normalViewPr>
  <p:slideViewPr>
    <p:cSldViewPr showGuides="1">
      <p:cViewPr>
        <p:scale>
          <a:sx n="100" d="100"/>
          <a:sy n="100" d="100"/>
        </p:scale>
        <p:origin x="2496" y="1212"/>
      </p:cViewPr>
      <p:guideLst>
        <p:guide orient="horz" pos="2160"/>
        <p:guide orient="horz" pos="1008"/>
        <p:guide orient="horz" pos="3792"/>
        <p:guide orient="horz" pos="336"/>
        <p:guide orient="horz" pos="1920"/>
        <p:guide orient="horz" pos="3984"/>
        <p:guide orient="horz" pos="1152"/>
        <p:guide pos="3839"/>
        <p:guide pos="671"/>
        <p:guide pos="7007"/>
        <p:guide pos="6143"/>
        <p:guide pos="3263"/>
        <p:guide pos="7391"/>
        <p:guide pos="3695"/>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howGuides="1">
      <p:cViewPr varScale="1">
        <p:scale>
          <a:sx n="73" d="100"/>
          <a:sy n="73" d="100"/>
        </p:scale>
        <p:origin x="2126" y="29"/>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5ADDCC7D-1F96-0955-16B1-1E90930FE74F}"/>
    <pc:docChg chg="modSld">
      <pc:chgData name="" userId="" providerId="" clId="Web-{5ADDCC7D-1F96-0955-16B1-1E90930FE74F}" dt="2025-09-23T12:31:33.175" v="15" actId="20577"/>
      <pc:docMkLst>
        <pc:docMk/>
      </pc:docMkLst>
      <pc:sldChg chg="modSp">
        <pc:chgData name="" userId="" providerId="" clId="Web-{5ADDCC7D-1F96-0955-16B1-1E90930FE74F}" dt="2025-09-23T12:31:33.175" v="15" actId="20577"/>
        <pc:sldMkLst>
          <pc:docMk/>
          <pc:sldMk cId="3658128150" sldId="257"/>
        </pc:sldMkLst>
        <pc:spChg chg="mod">
          <ac:chgData name="" userId="" providerId="" clId="Web-{5ADDCC7D-1F96-0955-16B1-1E90930FE74F}" dt="2025-09-23T12:31:33.175" v="15" actId="20577"/>
          <ac:spMkLst>
            <pc:docMk/>
            <pc:sldMk cId="3658128150" sldId="257"/>
            <ac:spMk id="4" creationId="{00000000-0000-0000-0000-000000000000}"/>
          </ac:spMkLst>
        </pc:spChg>
      </pc:sldChg>
    </pc:docChg>
  </pc:docChgLst>
  <pc:docChgLst>
    <pc:chgData name="Phillipa Houghton" userId="S::houghtonp@sps.sefton.school::fecc5f00-4bd8-432d-873c-89176b5c5b29" providerId="AD" clId="Web-{5ADDCC7D-1F96-0955-16B1-1E90930FE74F}"/>
    <pc:docChg chg="addSld delSld modSld sldOrd">
      <pc:chgData name="Phillipa Houghton" userId="S::houghtonp@sps.sefton.school::fecc5f00-4bd8-432d-873c-89176b5c5b29" providerId="AD" clId="Web-{5ADDCC7D-1F96-0955-16B1-1E90930FE74F}" dt="2025-09-23T13:37:36.516" v="4002" actId="20577"/>
      <pc:docMkLst>
        <pc:docMk/>
      </pc:docMkLst>
      <pc:sldChg chg="addSp modSp">
        <pc:chgData name="Phillipa Houghton" userId="S::houghtonp@sps.sefton.school::fecc5f00-4bd8-432d-873c-89176b5c5b29" providerId="AD" clId="Web-{5ADDCC7D-1F96-0955-16B1-1E90930FE74F}" dt="2025-09-23T13:32:46.889" v="3925" actId="20577"/>
        <pc:sldMkLst>
          <pc:docMk/>
          <pc:sldMk cId="3658128150" sldId="257"/>
        </pc:sldMkLst>
        <pc:spChg chg="mod">
          <ac:chgData name="Phillipa Houghton" userId="S::houghtonp@sps.sefton.school::fecc5f00-4bd8-432d-873c-89176b5c5b29" providerId="AD" clId="Web-{5ADDCC7D-1F96-0955-16B1-1E90930FE74F}" dt="2025-09-23T12:31:56.316" v="54" actId="20577"/>
          <ac:spMkLst>
            <pc:docMk/>
            <pc:sldMk cId="3658128150" sldId="257"/>
            <ac:spMk id="3" creationId="{00000000-0000-0000-0000-000000000000}"/>
          </ac:spMkLst>
        </pc:spChg>
        <pc:spChg chg="mod">
          <ac:chgData name="Phillipa Houghton" userId="S::houghtonp@sps.sefton.school::fecc5f00-4bd8-432d-873c-89176b5c5b29" providerId="AD" clId="Web-{5ADDCC7D-1F96-0955-16B1-1E90930FE74F}" dt="2025-09-23T13:32:46.889" v="3925" actId="20577"/>
          <ac:spMkLst>
            <pc:docMk/>
            <pc:sldMk cId="3658128150" sldId="257"/>
            <ac:spMk id="4" creationId="{00000000-0000-0000-0000-000000000000}"/>
          </ac:spMkLst>
        </pc:spChg>
        <pc:picChg chg="add mod">
          <ac:chgData name="Phillipa Houghton" userId="S::houghtonp@sps.sefton.school::fecc5f00-4bd8-432d-873c-89176b5c5b29" providerId="AD" clId="Web-{5ADDCC7D-1F96-0955-16B1-1E90930FE74F}" dt="2025-09-23T13:32:39.310" v="3922" actId="1076"/>
          <ac:picMkLst>
            <pc:docMk/>
            <pc:sldMk cId="3658128150" sldId="257"/>
            <ac:picMk id="2" creationId="{75E984E4-34A6-2ED4-4254-C5B3E5AB4681}"/>
          </ac:picMkLst>
        </pc:picChg>
      </pc:sldChg>
      <pc:sldChg chg="addSp modSp">
        <pc:chgData name="Phillipa Houghton" userId="S::houghtonp@sps.sefton.school::fecc5f00-4bd8-432d-873c-89176b5c5b29" providerId="AD" clId="Web-{5ADDCC7D-1F96-0955-16B1-1E90930FE74F}" dt="2025-09-23T13:06:59.262" v="3783" actId="1076"/>
        <pc:sldMkLst>
          <pc:docMk/>
          <pc:sldMk cId="1637310646" sldId="258"/>
        </pc:sldMkLst>
        <pc:spChg chg="mod">
          <ac:chgData name="Phillipa Houghton" userId="S::houghtonp@sps.sefton.school::fecc5f00-4bd8-432d-873c-89176b5c5b29" providerId="AD" clId="Web-{5ADDCC7D-1F96-0955-16B1-1E90930FE74F}" dt="2025-09-23T12:44:39.689" v="771" actId="20577"/>
          <ac:spMkLst>
            <pc:docMk/>
            <pc:sldMk cId="1637310646" sldId="258"/>
            <ac:spMk id="2" creationId="{00000000-0000-0000-0000-000000000000}"/>
          </ac:spMkLst>
        </pc:spChg>
        <pc:spChg chg="mod">
          <ac:chgData name="Phillipa Houghton" userId="S::houghtonp@sps.sefton.school::fecc5f00-4bd8-432d-873c-89176b5c5b29" providerId="AD" clId="Web-{5ADDCC7D-1F96-0955-16B1-1E90930FE74F}" dt="2025-09-23T12:46:40.114" v="1046" actId="20577"/>
          <ac:spMkLst>
            <pc:docMk/>
            <pc:sldMk cId="1637310646" sldId="258"/>
            <ac:spMk id="3" creationId="{00000000-0000-0000-0000-000000000000}"/>
          </ac:spMkLst>
        </pc:spChg>
        <pc:picChg chg="add mod">
          <ac:chgData name="Phillipa Houghton" userId="S::houghtonp@sps.sefton.school::fecc5f00-4bd8-432d-873c-89176b5c5b29" providerId="AD" clId="Web-{5ADDCC7D-1F96-0955-16B1-1E90930FE74F}" dt="2025-09-23T13:06:59.262" v="3783" actId="1076"/>
          <ac:picMkLst>
            <pc:docMk/>
            <pc:sldMk cId="1637310646" sldId="258"/>
            <ac:picMk id="4" creationId="{2557C72E-E91D-DA30-E0FB-CB275F10D0BE}"/>
          </ac:picMkLst>
        </pc:picChg>
      </pc:sldChg>
      <pc:sldChg chg="addSp delSp modSp">
        <pc:chgData name="Phillipa Houghton" userId="S::houghtonp@sps.sefton.school::fecc5f00-4bd8-432d-873c-89176b5c5b29" providerId="AD" clId="Web-{5ADDCC7D-1F96-0955-16B1-1E90930FE74F}" dt="2025-09-23T13:36:31.313" v="3998" actId="20577"/>
        <pc:sldMkLst>
          <pc:docMk/>
          <pc:sldMk cId="3388139804" sldId="261"/>
        </pc:sldMkLst>
        <pc:spChg chg="mod">
          <ac:chgData name="Phillipa Houghton" userId="S::houghtonp@sps.sefton.school::fecc5f00-4bd8-432d-873c-89176b5c5b29" providerId="AD" clId="Web-{5ADDCC7D-1F96-0955-16B1-1E90930FE74F}" dt="2025-09-23T13:36:31.313" v="3998" actId="20577"/>
          <ac:spMkLst>
            <pc:docMk/>
            <pc:sldMk cId="3388139804" sldId="261"/>
            <ac:spMk id="2" creationId="{00000000-0000-0000-0000-000000000000}"/>
          </ac:spMkLst>
        </pc:spChg>
        <pc:spChg chg="mod">
          <ac:chgData name="Phillipa Houghton" userId="S::houghtonp@sps.sefton.school::fecc5f00-4bd8-432d-873c-89176b5c5b29" providerId="AD" clId="Web-{5ADDCC7D-1F96-0955-16B1-1E90930FE74F}" dt="2025-09-23T12:48:43.882" v="1535" actId="20577"/>
          <ac:spMkLst>
            <pc:docMk/>
            <pc:sldMk cId="3388139804" sldId="261"/>
            <ac:spMk id="3" creationId="{00000000-0000-0000-0000-000000000000}"/>
          </ac:spMkLst>
        </pc:spChg>
        <pc:spChg chg="add del mod">
          <ac:chgData name="Phillipa Houghton" userId="S::houghtonp@sps.sefton.school::fecc5f00-4bd8-432d-873c-89176b5c5b29" providerId="AD" clId="Web-{5ADDCC7D-1F96-0955-16B1-1E90930FE74F}" dt="2025-09-23T12:46:44.614" v="1048"/>
          <ac:spMkLst>
            <pc:docMk/>
            <pc:sldMk cId="3388139804" sldId="261"/>
            <ac:spMk id="6" creationId="{05CDEF96-D280-83BB-89D1-9D9ED1C9046E}"/>
          </ac:spMkLst>
        </pc:spChg>
        <pc:picChg chg="add mod">
          <ac:chgData name="Phillipa Houghton" userId="S::houghtonp@sps.sefton.school::fecc5f00-4bd8-432d-873c-89176b5c5b29" providerId="AD" clId="Web-{5ADDCC7D-1F96-0955-16B1-1E90930FE74F}" dt="2025-09-23T13:07:25.560" v="3787" actId="1076"/>
          <ac:picMkLst>
            <pc:docMk/>
            <pc:sldMk cId="3388139804" sldId="261"/>
            <ac:picMk id="7" creationId="{1E663598-2B7A-84E0-F40A-8EE32C7AC78D}"/>
          </ac:picMkLst>
        </pc:picChg>
        <pc:picChg chg="del">
          <ac:chgData name="Phillipa Houghton" userId="S::houghtonp@sps.sefton.school::fecc5f00-4bd8-432d-873c-89176b5c5b29" providerId="AD" clId="Web-{5ADDCC7D-1F96-0955-16B1-1E90930FE74F}" dt="2025-09-23T12:46:43.442" v="1047"/>
          <ac:picMkLst>
            <pc:docMk/>
            <pc:sldMk cId="3388139804" sldId="261"/>
            <ac:picMk id="21" creationId="{E453EF88-26E8-95DB-8E27-6A42911C63F6}"/>
          </ac:picMkLst>
        </pc:picChg>
      </pc:sldChg>
      <pc:sldChg chg="addSp modSp">
        <pc:chgData name="Phillipa Houghton" userId="S::houghtonp@sps.sefton.school::fecc5f00-4bd8-432d-873c-89176b5c5b29" providerId="AD" clId="Web-{5ADDCC7D-1F96-0955-16B1-1E90930FE74F}" dt="2025-09-23T13:33:26.170" v="3926" actId="20577"/>
        <pc:sldMkLst>
          <pc:docMk/>
          <pc:sldMk cId="1325608595" sldId="264"/>
        </pc:sldMkLst>
        <pc:spChg chg="mod">
          <ac:chgData name="Phillipa Houghton" userId="S::houghtonp@sps.sefton.school::fecc5f00-4bd8-432d-873c-89176b5c5b29" providerId="AD" clId="Web-{5ADDCC7D-1F96-0955-16B1-1E90930FE74F}" dt="2025-09-23T13:33:26.170" v="3926" actId="20577"/>
          <ac:spMkLst>
            <pc:docMk/>
            <pc:sldMk cId="1325608595" sldId="264"/>
            <ac:spMk id="3" creationId="{22788C46-D0BC-4307-AE55-7601A139E7CB}"/>
          </ac:spMkLst>
        </pc:spChg>
        <pc:spChg chg="mod">
          <ac:chgData name="Phillipa Houghton" userId="S::houghtonp@sps.sefton.school::fecc5f00-4bd8-432d-873c-89176b5c5b29" providerId="AD" clId="Web-{5ADDCC7D-1F96-0955-16B1-1E90930FE74F}" dt="2025-09-23T12:32:09.207" v="67" actId="20577"/>
          <ac:spMkLst>
            <pc:docMk/>
            <pc:sldMk cId="1325608595" sldId="264"/>
            <ac:spMk id="6" creationId="{D8B68A17-565E-5F07-D76E-981C2E327304}"/>
          </ac:spMkLst>
        </pc:spChg>
        <pc:picChg chg="add mod">
          <ac:chgData name="Phillipa Houghton" userId="S::houghtonp@sps.sefton.school::fecc5f00-4bd8-432d-873c-89176b5c5b29" providerId="AD" clId="Web-{5ADDCC7D-1F96-0955-16B1-1E90930FE74F}" dt="2025-09-23T13:13:36.884" v="3918" actId="1076"/>
          <ac:picMkLst>
            <pc:docMk/>
            <pc:sldMk cId="1325608595" sldId="264"/>
            <ac:picMk id="2" creationId="{81BAE433-35F1-428C-3B69-455C9F83F54F}"/>
          </ac:picMkLst>
        </pc:picChg>
      </pc:sldChg>
      <pc:sldChg chg="addSp delSp modSp">
        <pc:chgData name="Phillipa Houghton" userId="S::houghtonp@sps.sefton.school::fecc5f00-4bd8-432d-873c-89176b5c5b29" providerId="AD" clId="Web-{5ADDCC7D-1F96-0955-16B1-1E90930FE74F}" dt="2025-09-23T13:37:36.516" v="4002" actId="20577"/>
        <pc:sldMkLst>
          <pc:docMk/>
          <pc:sldMk cId="4212917468" sldId="268"/>
        </pc:sldMkLst>
        <pc:spChg chg="mod">
          <ac:chgData name="Phillipa Houghton" userId="S::houghtonp@sps.sefton.school::fecc5f00-4bd8-432d-873c-89176b5c5b29" providerId="AD" clId="Web-{5ADDCC7D-1F96-0955-16B1-1E90930FE74F}" dt="2025-09-23T12:57:45.275" v="2683" actId="20577"/>
          <ac:spMkLst>
            <pc:docMk/>
            <pc:sldMk cId="4212917468" sldId="268"/>
            <ac:spMk id="2" creationId="{F96F75DE-8A44-4EC5-83C6-95BDDF10DFD9}"/>
          </ac:spMkLst>
        </pc:spChg>
        <pc:spChg chg="add del mod">
          <ac:chgData name="Phillipa Houghton" userId="S::houghtonp@sps.sefton.school::fecc5f00-4bd8-432d-873c-89176b5c5b29" providerId="AD" clId="Web-{5ADDCC7D-1F96-0955-16B1-1E90930FE74F}" dt="2025-09-23T12:57:43.119" v="2682"/>
          <ac:spMkLst>
            <pc:docMk/>
            <pc:sldMk cId="4212917468" sldId="268"/>
            <ac:spMk id="6" creationId="{55AE7FDA-E485-20D3-086C-4EC78BEDE0AE}"/>
          </ac:spMkLst>
        </pc:spChg>
        <pc:spChg chg="add mod">
          <ac:chgData name="Phillipa Houghton" userId="S::houghtonp@sps.sefton.school::fecc5f00-4bd8-432d-873c-89176b5c5b29" providerId="AD" clId="Web-{5ADDCC7D-1F96-0955-16B1-1E90930FE74F}" dt="2025-09-23T13:37:36.516" v="4002" actId="20577"/>
          <ac:spMkLst>
            <pc:docMk/>
            <pc:sldMk cId="4212917468" sldId="268"/>
            <ac:spMk id="7" creationId="{C877AF2B-A707-E13C-4060-48559D750045}"/>
          </ac:spMkLst>
        </pc:spChg>
        <pc:graphicFrameChg chg="del">
          <ac:chgData name="Phillipa Houghton" userId="S::houghtonp@sps.sefton.school::fecc5f00-4bd8-432d-873c-89176b5c5b29" providerId="AD" clId="Web-{5ADDCC7D-1F96-0955-16B1-1E90930FE74F}" dt="2025-09-23T12:57:21.664" v="2636"/>
          <ac:graphicFrameMkLst>
            <pc:docMk/>
            <pc:sldMk cId="4212917468" sldId="268"/>
            <ac:graphicFrameMk id="4" creationId="{403CD5FD-27C3-4342-BE41-F411CB8D6931}"/>
          </ac:graphicFrameMkLst>
        </pc:graphicFrameChg>
        <pc:picChg chg="add mod">
          <ac:chgData name="Phillipa Houghton" userId="S::houghtonp@sps.sefton.school::fecc5f00-4bd8-432d-873c-89176b5c5b29" providerId="AD" clId="Web-{5ADDCC7D-1F96-0955-16B1-1E90930FE74F}" dt="2025-09-23T13:11:13.360" v="3902" actId="1076"/>
          <ac:picMkLst>
            <pc:docMk/>
            <pc:sldMk cId="4212917468" sldId="268"/>
            <ac:picMk id="8" creationId="{F41333A0-CD06-8E35-D086-ED25A6A6FD94}"/>
          </ac:picMkLst>
        </pc:picChg>
      </pc:sldChg>
      <pc:sldChg chg="del">
        <pc:chgData name="Phillipa Houghton" userId="S::houghtonp@sps.sefton.school::fecc5f00-4bd8-432d-873c-89176b5c5b29" providerId="AD" clId="Web-{5ADDCC7D-1F96-0955-16B1-1E90930FE74F}" dt="2025-09-23T13:10:30.203" v="3805"/>
        <pc:sldMkLst>
          <pc:docMk/>
          <pc:sldMk cId="2563119616" sldId="274"/>
        </pc:sldMkLst>
      </pc:sldChg>
      <pc:sldChg chg="addSp delSp modSp">
        <pc:chgData name="Phillipa Houghton" userId="S::houghtonp@sps.sefton.school::fecc5f00-4bd8-432d-873c-89176b5c5b29" providerId="AD" clId="Web-{5ADDCC7D-1F96-0955-16B1-1E90930FE74F}" dt="2025-09-23T13:12:02.657" v="3910" actId="1076"/>
        <pc:sldMkLst>
          <pc:docMk/>
          <pc:sldMk cId="3103683689" sldId="277"/>
        </pc:sldMkLst>
        <pc:spChg chg="mod">
          <ac:chgData name="Phillipa Houghton" userId="S::houghtonp@sps.sefton.school::fecc5f00-4bd8-432d-873c-89176b5c5b29" providerId="AD" clId="Web-{5ADDCC7D-1F96-0955-16B1-1E90930FE74F}" dt="2025-09-23T13:10:56.094" v="3899" actId="20577"/>
          <ac:spMkLst>
            <pc:docMk/>
            <pc:sldMk cId="3103683689" sldId="277"/>
            <ac:spMk id="3" creationId="{BABC2CE0-8806-4B2A-A10A-32984D317434}"/>
          </ac:spMkLst>
        </pc:spChg>
        <pc:picChg chg="add del mod">
          <ac:chgData name="Phillipa Houghton" userId="S::houghtonp@sps.sefton.school::fecc5f00-4bd8-432d-873c-89176b5c5b29" providerId="AD" clId="Web-{5ADDCC7D-1F96-0955-16B1-1E90930FE74F}" dt="2025-09-23T13:11:51.407" v="3906"/>
          <ac:picMkLst>
            <pc:docMk/>
            <pc:sldMk cId="3103683689" sldId="277"/>
            <ac:picMk id="4" creationId="{9CC3EBA2-4AC7-3E6B-F1A5-7723D21382FC}"/>
          </ac:picMkLst>
        </pc:picChg>
        <pc:picChg chg="add mod">
          <ac:chgData name="Phillipa Houghton" userId="S::houghtonp@sps.sefton.school::fecc5f00-4bd8-432d-873c-89176b5c5b29" providerId="AD" clId="Web-{5ADDCC7D-1F96-0955-16B1-1E90930FE74F}" dt="2025-09-23T13:12:02.657" v="3910" actId="1076"/>
          <ac:picMkLst>
            <pc:docMk/>
            <pc:sldMk cId="3103683689" sldId="277"/>
            <ac:picMk id="5" creationId="{5A3DF148-790D-143B-5666-9BCDA33860DF}"/>
          </ac:picMkLst>
        </pc:picChg>
      </pc:sldChg>
      <pc:sldChg chg="modSp">
        <pc:chgData name="Phillipa Houghton" userId="S::houghtonp@sps.sefton.school::fecc5f00-4bd8-432d-873c-89176b5c5b29" providerId="AD" clId="Web-{5ADDCC7D-1F96-0955-16B1-1E90930FE74F}" dt="2025-09-23T12:40:16.379" v="563" actId="20577"/>
        <pc:sldMkLst>
          <pc:docMk/>
          <pc:sldMk cId="546413047" sldId="279"/>
        </pc:sldMkLst>
        <pc:spChg chg="mod">
          <ac:chgData name="Phillipa Houghton" userId="S::houghtonp@sps.sefton.school::fecc5f00-4bd8-432d-873c-89176b5c5b29" providerId="AD" clId="Web-{5ADDCC7D-1F96-0955-16B1-1E90930FE74F}" dt="2025-09-23T12:40:16.379" v="563" actId="20577"/>
          <ac:spMkLst>
            <pc:docMk/>
            <pc:sldMk cId="546413047" sldId="279"/>
            <ac:spMk id="2" creationId="{00000000-0000-0000-0000-000000000000}"/>
          </ac:spMkLst>
        </pc:spChg>
        <pc:spChg chg="mod">
          <ac:chgData name="Phillipa Houghton" userId="S::houghtonp@sps.sefton.school::fecc5f00-4bd8-432d-873c-89176b5c5b29" providerId="AD" clId="Web-{5ADDCC7D-1F96-0955-16B1-1E90930FE74F}" dt="2025-09-23T12:40:11.347" v="559" actId="1076"/>
          <ac:spMkLst>
            <pc:docMk/>
            <pc:sldMk cId="546413047" sldId="279"/>
            <ac:spMk id="3" creationId="{00000000-0000-0000-0000-000000000000}"/>
          </ac:spMkLst>
        </pc:spChg>
      </pc:sldChg>
      <pc:sldChg chg="del">
        <pc:chgData name="Phillipa Houghton" userId="S::houghtonp@sps.sefton.school::fecc5f00-4bd8-432d-873c-89176b5c5b29" providerId="AD" clId="Web-{5ADDCC7D-1F96-0955-16B1-1E90930FE74F}" dt="2025-09-23T13:10:32.453" v="3806"/>
        <pc:sldMkLst>
          <pc:docMk/>
          <pc:sldMk cId="3566262167" sldId="281"/>
        </pc:sldMkLst>
      </pc:sldChg>
      <pc:sldChg chg="addSp delSp modSp">
        <pc:chgData name="Phillipa Houghton" userId="S::houghtonp@sps.sefton.school::fecc5f00-4bd8-432d-873c-89176b5c5b29" providerId="AD" clId="Web-{5ADDCC7D-1F96-0955-16B1-1E90930FE74F}" dt="2025-09-23T12:38:42.840" v="379" actId="1076"/>
        <pc:sldMkLst>
          <pc:docMk/>
          <pc:sldMk cId="1808901961" sldId="282"/>
        </pc:sldMkLst>
        <pc:spChg chg="mod">
          <ac:chgData name="Phillipa Houghton" userId="S::houghtonp@sps.sefton.school::fecc5f00-4bd8-432d-873c-89176b5c5b29" providerId="AD" clId="Web-{5ADDCC7D-1F96-0955-16B1-1E90930FE74F}" dt="2025-09-23T12:38:24.073" v="372" actId="1076"/>
          <ac:spMkLst>
            <pc:docMk/>
            <pc:sldMk cId="1808901961" sldId="282"/>
            <ac:spMk id="2" creationId="{00000000-0000-0000-0000-000000000000}"/>
          </ac:spMkLst>
        </pc:spChg>
        <pc:spChg chg="add del mod">
          <ac:chgData name="Phillipa Houghton" userId="S::houghtonp@sps.sefton.school::fecc5f00-4bd8-432d-873c-89176b5c5b29" providerId="AD" clId="Web-{5ADDCC7D-1F96-0955-16B1-1E90930FE74F}" dt="2025-09-23T12:35:45.851" v="352"/>
          <ac:spMkLst>
            <pc:docMk/>
            <pc:sldMk cId="1808901961" sldId="282"/>
            <ac:spMk id="4" creationId="{2DB05747-E85E-F239-AF0F-953913544065}"/>
          </ac:spMkLst>
        </pc:spChg>
        <pc:spChg chg="mod">
          <ac:chgData name="Phillipa Houghton" userId="S::houghtonp@sps.sefton.school::fecc5f00-4bd8-432d-873c-89176b5c5b29" providerId="AD" clId="Web-{5ADDCC7D-1F96-0955-16B1-1E90930FE74F}" dt="2025-09-23T12:38:39.387" v="378" actId="1076"/>
          <ac:spMkLst>
            <pc:docMk/>
            <pc:sldMk cId="1808901961" sldId="282"/>
            <ac:spMk id="19" creationId="{9B989A75-8BF6-6DE9-1AB9-424401DB3926}"/>
          </ac:spMkLst>
        </pc:spChg>
        <pc:picChg chg="add del mod">
          <ac:chgData name="Phillipa Houghton" userId="S::houghtonp@sps.sefton.school::fecc5f00-4bd8-432d-873c-89176b5c5b29" providerId="AD" clId="Web-{5ADDCC7D-1F96-0955-16B1-1E90930FE74F}" dt="2025-09-23T12:38:15.353" v="369"/>
          <ac:picMkLst>
            <pc:docMk/>
            <pc:sldMk cId="1808901961" sldId="282"/>
            <ac:picMk id="5" creationId="{E50FD1B1-94EB-70D3-A9A2-CDC75C4F1F5C}"/>
          </ac:picMkLst>
        </pc:picChg>
        <pc:picChg chg="add del mod">
          <ac:chgData name="Phillipa Houghton" userId="S::houghtonp@sps.sefton.school::fecc5f00-4bd8-432d-873c-89176b5c5b29" providerId="AD" clId="Web-{5ADDCC7D-1F96-0955-16B1-1E90930FE74F}" dt="2025-09-23T12:37:29.180" v="367"/>
          <ac:picMkLst>
            <pc:docMk/>
            <pc:sldMk cId="1808901961" sldId="282"/>
            <ac:picMk id="6" creationId="{31E51A5C-00D0-BAF1-F12B-BD6B5769B1FE}"/>
          </ac:picMkLst>
        </pc:picChg>
        <pc:picChg chg="add mod">
          <ac:chgData name="Phillipa Houghton" userId="S::houghtonp@sps.sefton.school::fecc5f00-4bd8-432d-873c-89176b5c5b29" providerId="AD" clId="Web-{5ADDCC7D-1F96-0955-16B1-1E90930FE74F}" dt="2025-09-23T12:38:42.840" v="379" actId="1076"/>
          <ac:picMkLst>
            <pc:docMk/>
            <pc:sldMk cId="1808901961" sldId="282"/>
            <ac:picMk id="7" creationId="{C99DBBB7-D6F0-10D5-3933-7FE679A57604}"/>
          </ac:picMkLst>
        </pc:picChg>
        <pc:picChg chg="del">
          <ac:chgData name="Phillipa Houghton" userId="S::houghtonp@sps.sefton.school::fecc5f00-4bd8-432d-873c-89176b5c5b29" providerId="AD" clId="Web-{5ADDCC7D-1F96-0955-16B1-1E90930FE74F}" dt="2025-09-23T12:35:44.288" v="351"/>
          <ac:picMkLst>
            <pc:docMk/>
            <pc:sldMk cId="1808901961" sldId="282"/>
            <ac:picMk id="45" creationId="{9731B764-336F-5EF9-5FCF-4EA90ACB8D9C}"/>
          </ac:picMkLst>
        </pc:picChg>
      </pc:sldChg>
      <pc:sldChg chg="addSp delSp modSp">
        <pc:chgData name="Phillipa Houghton" userId="S::houghtonp@sps.sefton.school::fecc5f00-4bd8-432d-873c-89176b5c5b29" providerId="AD" clId="Web-{5ADDCC7D-1F96-0955-16B1-1E90930FE74F}" dt="2025-09-23T13:09:42.156" v="3803" actId="1076"/>
        <pc:sldMkLst>
          <pc:docMk/>
          <pc:sldMk cId="570957648" sldId="284"/>
        </pc:sldMkLst>
        <pc:spChg chg="mod">
          <ac:chgData name="Phillipa Houghton" userId="S::houghtonp@sps.sefton.school::fecc5f00-4bd8-432d-873c-89176b5c5b29" providerId="AD" clId="Web-{5ADDCC7D-1F96-0955-16B1-1E90930FE74F}" dt="2025-09-23T12:57:18.852" v="2635" actId="20577"/>
          <ac:spMkLst>
            <pc:docMk/>
            <pc:sldMk cId="570957648" sldId="284"/>
            <ac:spMk id="2" creationId="{BF92E986-9D7B-19D4-F7A1-31FE3C366DC9}"/>
          </ac:spMkLst>
        </pc:spChg>
        <pc:spChg chg="mod">
          <ac:chgData name="Phillipa Houghton" userId="S::houghtonp@sps.sefton.school::fecc5f00-4bd8-432d-873c-89176b5c5b29" providerId="AD" clId="Web-{5ADDCC7D-1F96-0955-16B1-1E90930FE74F}" dt="2025-09-23T12:55:19.607" v="2472" actId="20577"/>
          <ac:spMkLst>
            <pc:docMk/>
            <pc:sldMk cId="570957648" sldId="284"/>
            <ac:spMk id="4" creationId="{2FC717FE-BCED-84E0-51E6-EE31F0348F07}"/>
          </ac:spMkLst>
        </pc:spChg>
        <pc:spChg chg="add del mod">
          <ac:chgData name="Phillipa Houghton" userId="S::houghtonp@sps.sefton.school::fecc5f00-4bd8-432d-873c-89176b5c5b29" providerId="AD" clId="Web-{5ADDCC7D-1F96-0955-16B1-1E90930FE74F}" dt="2025-09-23T12:57:00.694" v="2604"/>
          <ac:spMkLst>
            <pc:docMk/>
            <pc:sldMk cId="570957648" sldId="284"/>
            <ac:spMk id="6" creationId="{F83E189F-BEBF-F04A-04FF-F0DC5BE7FA53}"/>
          </ac:spMkLst>
        </pc:spChg>
        <pc:graphicFrameChg chg="del mod modGraphic">
          <ac:chgData name="Phillipa Houghton" userId="S::houghtonp@sps.sefton.school::fecc5f00-4bd8-432d-873c-89176b5c5b29" providerId="AD" clId="Web-{5ADDCC7D-1F96-0955-16B1-1E90930FE74F}" dt="2025-09-23T12:55:10.826" v="2446"/>
          <ac:graphicFrameMkLst>
            <pc:docMk/>
            <pc:sldMk cId="570957648" sldId="284"/>
            <ac:graphicFrameMk id="8" creationId="{03AEAB34-C5C5-047F-2BA9-1FF4065F637C}"/>
          </ac:graphicFrameMkLst>
        </pc:graphicFrameChg>
        <pc:picChg chg="add mod">
          <ac:chgData name="Phillipa Houghton" userId="S::houghtonp@sps.sefton.school::fecc5f00-4bd8-432d-873c-89176b5c5b29" providerId="AD" clId="Web-{5ADDCC7D-1F96-0955-16B1-1E90930FE74F}" dt="2025-09-23T13:09:42.156" v="3803" actId="1076"/>
          <ac:picMkLst>
            <pc:docMk/>
            <pc:sldMk cId="570957648" sldId="284"/>
            <ac:picMk id="7" creationId="{BFAA97FD-522F-375E-8A41-3EAA1EF6053F}"/>
          </ac:picMkLst>
        </pc:picChg>
      </pc:sldChg>
      <pc:sldChg chg="addSp delSp modSp ord">
        <pc:chgData name="Phillipa Houghton" userId="S::houghtonp@sps.sefton.school::fecc5f00-4bd8-432d-873c-89176b5c5b29" providerId="AD" clId="Web-{5ADDCC7D-1F96-0955-16B1-1E90930FE74F}" dt="2025-09-23T13:35:54.782" v="3996" actId="20577"/>
        <pc:sldMkLst>
          <pc:docMk/>
          <pc:sldMk cId="516895472" sldId="285"/>
        </pc:sldMkLst>
        <pc:spChg chg="mod">
          <ac:chgData name="Phillipa Houghton" userId="S::houghtonp@sps.sefton.school::fecc5f00-4bd8-432d-873c-89176b5c5b29" providerId="AD" clId="Web-{5ADDCC7D-1F96-0955-16B1-1E90930FE74F}" dt="2025-09-23T13:35:54.782" v="3996" actId="20577"/>
          <ac:spMkLst>
            <pc:docMk/>
            <pc:sldMk cId="516895472" sldId="285"/>
            <ac:spMk id="3" creationId="{D4017B39-8948-407E-1D29-B290C2F201D1}"/>
          </ac:spMkLst>
        </pc:spChg>
        <pc:spChg chg="mod">
          <ac:chgData name="Phillipa Houghton" userId="S::houghtonp@sps.sefton.school::fecc5f00-4bd8-432d-873c-89176b5c5b29" providerId="AD" clId="Web-{5ADDCC7D-1F96-0955-16B1-1E90930FE74F}" dt="2025-09-23T12:52:02.526" v="1946" actId="20577"/>
          <ac:spMkLst>
            <pc:docMk/>
            <pc:sldMk cId="516895472" sldId="285"/>
            <ac:spMk id="5" creationId="{ADFD532B-8324-861F-ED93-92EB8E7DD42E}"/>
          </ac:spMkLst>
        </pc:spChg>
        <pc:graphicFrameChg chg="del">
          <ac:chgData name="Phillipa Houghton" userId="S::houghtonp@sps.sefton.school::fecc5f00-4bd8-432d-873c-89176b5c5b29" providerId="AD" clId="Web-{5ADDCC7D-1F96-0955-16B1-1E90930FE74F}" dt="2025-09-23T12:51:44.838" v="1917"/>
          <ac:graphicFrameMkLst>
            <pc:docMk/>
            <pc:sldMk cId="516895472" sldId="285"/>
            <ac:graphicFrameMk id="9" creationId="{3FBEBE7D-0B6F-4C93-0F2F-3EBC3855DB8C}"/>
          </ac:graphicFrameMkLst>
        </pc:graphicFrameChg>
        <pc:picChg chg="add mod">
          <ac:chgData name="Phillipa Houghton" userId="S::houghtonp@sps.sefton.school::fecc5f00-4bd8-432d-873c-89176b5c5b29" providerId="AD" clId="Web-{5ADDCC7D-1F96-0955-16B1-1E90930FE74F}" dt="2025-09-23T13:08:47.248" v="3799" actId="1076"/>
          <ac:picMkLst>
            <pc:docMk/>
            <pc:sldMk cId="516895472" sldId="285"/>
            <ac:picMk id="66" creationId="{EFF7D48F-89D2-70E6-9006-B3603281D1AD}"/>
          </ac:picMkLst>
        </pc:picChg>
      </pc:sldChg>
      <pc:sldChg chg="addSp delSp modSp ord">
        <pc:chgData name="Phillipa Houghton" userId="S::houghtonp@sps.sefton.school::fecc5f00-4bd8-432d-873c-89176b5c5b29" providerId="AD" clId="Web-{5ADDCC7D-1F96-0955-16B1-1E90930FE74F}" dt="2025-09-23T13:14:08.370" v="3919"/>
        <pc:sldMkLst>
          <pc:docMk/>
          <pc:sldMk cId="2728778386" sldId="286"/>
        </pc:sldMkLst>
        <pc:spChg chg="mod">
          <ac:chgData name="Phillipa Houghton" userId="S::houghtonp@sps.sefton.school::fecc5f00-4bd8-432d-873c-89176b5c5b29" providerId="AD" clId="Web-{5ADDCC7D-1F96-0955-16B1-1E90930FE74F}" dt="2025-09-23T12:51:40.854" v="1916" actId="1076"/>
          <ac:spMkLst>
            <pc:docMk/>
            <pc:sldMk cId="2728778386" sldId="286"/>
            <ac:spMk id="2" creationId="{00000000-0000-0000-0000-000000000000}"/>
          </ac:spMkLst>
        </pc:spChg>
        <pc:spChg chg="add del mod">
          <ac:chgData name="Phillipa Houghton" userId="S::houghtonp@sps.sefton.school::fecc5f00-4bd8-432d-873c-89176b5c5b29" providerId="AD" clId="Web-{5ADDCC7D-1F96-0955-16B1-1E90930FE74F}" dt="2025-09-23T13:07:53.248" v="3788"/>
          <ac:spMkLst>
            <pc:docMk/>
            <pc:sldMk cId="2728778386" sldId="286"/>
            <ac:spMk id="4" creationId="{C466CDDF-0823-E2D1-236E-A543E1F307AD}"/>
          </ac:spMkLst>
        </pc:spChg>
        <pc:spChg chg="add mod">
          <ac:chgData name="Phillipa Houghton" userId="S::houghtonp@sps.sefton.school::fecc5f00-4bd8-432d-873c-89176b5c5b29" providerId="AD" clId="Web-{5ADDCC7D-1F96-0955-16B1-1E90930FE74F}" dt="2025-09-23T12:51:28.776" v="1912" actId="20577"/>
          <ac:spMkLst>
            <pc:docMk/>
            <pc:sldMk cId="2728778386" sldId="286"/>
            <ac:spMk id="5" creationId="{446FB609-08CC-4271-428E-B51E580E6B2D}"/>
          </ac:spMkLst>
        </pc:spChg>
        <pc:picChg chg="add mod ord">
          <ac:chgData name="Phillipa Houghton" userId="S::houghtonp@sps.sefton.school::fecc5f00-4bd8-432d-873c-89176b5c5b29" providerId="AD" clId="Web-{5ADDCC7D-1F96-0955-16B1-1E90930FE74F}" dt="2025-09-23T13:07:59.216" v="3792" actId="1076"/>
          <ac:picMkLst>
            <pc:docMk/>
            <pc:sldMk cId="2728778386" sldId="286"/>
            <ac:picMk id="6" creationId="{068D92D9-3C5D-EFFC-77C8-BB914B1B909B}"/>
          </ac:picMkLst>
        </pc:picChg>
        <pc:picChg chg="del">
          <ac:chgData name="Phillipa Houghton" userId="S::houghtonp@sps.sefton.school::fecc5f00-4bd8-432d-873c-89176b5c5b29" providerId="AD" clId="Web-{5ADDCC7D-1F96-0955-16B1-1E90930FE74F}" dt="2025-09-23T12:48:48.054" v="1536"/>
          <ac:picMkLst>
            <pc:docMk/>
            <pc:sldMk cId="2728778386" sldId="286"/>
            <ac:picMk id="45" creationId="{9731B764-336F-5EF9-5FCF-4EA90ACB8D9C}"/>
          </ac:picMkLst>
        </pc:picChg>
      </pc:sldChg>
      <pc:sldChg chg="addSp delSp modSp new">
        <pc:chgData name="Phillipa Houghton" userId="S::houghtonp@sps.sefton.school::fecc5f00-4bd8-432d-873c-89176b5c5b29" providerId="AD" clId="Web-{5ADDCC7D-1F96-0955-16B1-1E90930FE74F}" dt="2025-09-23T13:06:29.184" v="3780" actId="14100"/>
        <pc:sldMkLst>
          <pc:docMk/>
          <pc:sldMk cId="3764821774" sldId="287"/>
        </pc:sldMkLst>
        <pc:spChg chg="mod">
          <ac:chgData name="Phillipa Houghton" userId="S::houghtonp@sps.sefton.school::fecc5f00-4bd8-432d-873c-89176b5c5b29" providerId="AD" clId="Web-{5ADDCC7D-1F96-0955-16B1-1E90930FE74F}" dt="2025-09-23T12:41:17.164" v="629" actId="1076"/>
          <ac:spMkLst>
            <pc:docMk/>
            <pc:sldMk cId="3764821774" sldId="287"/>
            <ac:spMk id="2" creationId="{A3263303-B92A-0326-9DD4-B9C9A2877711}"/>
          </ac:spMkLst>
        </pc:spChg>
        <pc:spChg chg="mod">
          <ac:chgData name="Phillipa Houghton" userId="S::houghtonp@sps.sefton.school::fecc5f00-4bd8-432d-873c-89176b5c5b29" providerId="AD" clId="Web-{5ADDCC7D-1F96-0955-16B1-1E90930FE74F}" dt="2025-09-23T12:43:45.046" v="725" actId="20577"/>
          <ac:spMkLst>
            <pc:docMk/>
            <pc:sldMk cId="3764821774" sldId="287"/>
            <ac:spMk id="3" creationId="{F7A273CE-AB90-F9C6-D23A-43B566F26C56}"/>
          </ac:spMkLst>
        </pc:spChg>
        <pc:spChg chg="del">
          <ac:chgData name="Phillipa Houghton" userId="S::houghtonp@sps.sefton.school::fecc5f00-4bd8-432d-873c-89176b5c5b29" providerId="AD" clId="Web-{5ADDCC7D-1F96-0955-16B1-1E90930FE74F}" dt="2025-09-23T12:40:46.022" v="610"/>
          <ac:spMkLst>
            <pc:docMk/>
            <pc:sldMk cId="3764821774" sldId="287"/>
            <ac:spMk id="4" creationId="{4540DF2B-1CD2-C64C-4D47-71A15E50A2FE}"/>
          </ac:spMkLst>
        </pc:spChg>
        <pc:spChg chg="add del mod">
          <ac:chgData name="Phillipa Houghton" userId="S::houghtonp@sps.sefton.school::fecc5f00-4bd8-432d-873c-89176b5c5b29" providerId="AD" clId="Web-{5ADDCC7D-1F96-0955-16B1-1E90930FE74F}" dt="2025-09-23T12:40:56.679" v="614"/>
          <ac:spMkLst>
            <pc:docMk/>
            <pc:sldMk cId="3764821774" sldId="287"/>
            <ac:spMk id="7" creationId="{8ED38973-767F-9FC1-5E80-A47EF776DF32}"/>
          </ac:spMkLst>
        </pc:spChg>
        <pc:spChg chg="add del mod">
          <ac:chgData name="Phillipa Houghton" userId="S::houghtonp@sps.sefton.school::fecc5f00-4bd8-432d-873c-89176b5c5b29" providerId="AD" clId="Web-{5ADDCC7D-1F96-0955-16B1-1E90930FE74F}" dt="2025-09-23T13:06:13.262" v="3775"/>
          <ac:spMkLst>
            <pc:docMk/>
            <pc:sldMk cId="3764821774" sldId="287"/>
            <ac:spMk id="10" creationId="{B6FAC30F-062A-D3CF-D1BF-D18120900BF5}"/>
          </ac:spMkLst>
        </pc:spChg>
        <pc:picChg chg="add del mod ord">
          <ac:chgData name="Phillipa Houghton" userId="S::houghtonp@sps.sefton.school::fecc5f00-4bd8-432d-873c-89176b5c5b29" providerId="AD" clId="Web-{5ADDCC7D-1F96-0955-16B1-1E90930FE74F}" dt="2025-09-23T12:40:51.538" v="613"/>
          <ac:picMkLst>
            <pc:docMk/>
            <pc:sldMk cId="3764821774" sldId="287"/>
            <ac:picMk id="5" creationId="{384587F9-E54D-0B87-F99C-BA0108C5DD22}"/>
          </ac:picMkLst>
        </pc:picChg>
        <pc:picChg chg="add del mod ord">
          <ac:chgData name="Phillipa Houghton" userId="S::houghtonp@sps.sefton.school::fecc5f00-4bd8-432d-873c-89176b5c5b29" providerId="AD" clId="Web-{5ADDCC7D-1F96-0955-16B1-1E90930FE74F}" dt="2025-09-23T12:41:03.320" v="617"/>
          <ac:picMkLst>
            <pc:docMk/>
            <pc:sldMk cId="3764821774" sldId="287"/>
            <ac:picMk id="8" creationId="{FBF24725-A62C-5954-86BA-78D8797447CF}"/>
          </ac:picMkLst>
        </pc:picChg>
        <pc:picChg chg="add mod ord modCrop">
          <ac:chgData name="Phillipa Houghton" userId="S::houghtonp@sps.sefton.school::fecc5f00-4bd8-432d-873c-89176b5c5b29" providerId="AD" clId="Web-{5ADDCC7D-1F96-0955-16B1-1E90930FE74F}" dt="2025-09-23T13:06:29.184" v="3780" actId="14100"/>
          <ac:picMkLst>
            <pc:docMk/>
            <pc:sldMk cId="3764821774" sldId="287"/>
            <ac:picMk id="11" creationId="{682F111D-67E9-AED7-E9EE-474E9A876C0E}"/>
          </ac:picMkLst>
        </pc:picChg>
      </pc:sldChg>
      <pc:sldChg chg="addSp delSp modSp new">
        <pc:chgData name="Phillipa Houghton" userId="S::houghtonp@sps.sefton.school::fecc5f00-4bd8-432d-873c-89176b5c5b29" providerId="AD" clId="Web-{5ADDCC7D-1F96-0955-16B1-1E90930FE74F}" dt="2025-09-23T13:05:07.323" v="3774" actId="1076"/>
        <pc:sldMkLst>
          <pc:docMk/>
          <pc:sldMk cId="956156530" sldId="288"/>
        </pc:sldMkLst>
        <pc:spChg chg="mod">
          <ac:chgData name="Phillipa Houghton" userId="S::houghtonp@sps.sefton.school::fecc5f00-4bd8-432d-873c-89176b5c5b29" providerId="AD" clId="Web-{5ADDCC7D-1F96-0955-16B1-1E90930FE74F}" dt="2025-09-23T13:05:00.776" v="3772" actId="1076"/>
          <ac:spMkLst>
            <pc:docMk/>
            <pc:sldMk cId="956156530" sldId="288"/>
            <ac:spMk id="2" creationId="{4E3833E5-882A-FB81-2CC9-EF3AB4FA895B}"/>
          </ac:spMkLst>
        </pc:spChg>
        <pc:spChg chg="mod">
          <ac:chgData name="Phillipa Houghton" userId="S::houghtonp@sps.sefton.school::fecc5f00-4bd8-432d-873c-89176b5c5b29" providerId="AD" clId="Web-{5ADDCC7D-1F96-0955-16B1-1E90930FE74F}" dt="2025-09-23T13:05:03.323" v="3773" actId="14100"/>
          <ac:spMkLst>
            <pc:docMk/>
            <pc:sldMk cId="956156530" sldId="288"/>
            <ac:spMk id="3" creationId="{74BCCDE2-6B00-4ADF-4C2F-34530C4404A7}"/>
          </ac:spMkLst>
        </pc:spChg>
        <pc:spChg chg="del">
          <ac:chgData name="Phillipa Houghton" userId="S::houghtonp@sps.sefton.school::fecc5f00-4bd8-432d-873c-89176b5c5b29" providerId="AD" clId="Web-{5ADDCC7D-1F96-0955-16B1-1E90930FE74F}" dt="2025-09-23T13:03:09.086" v="3749"/>
          <ac:spMkLst>
            <pc:docMk/>
            <pc:sldMk cId="956156530" sldId="288"/>
            <ac:spMk id="4" creationId="{92336991-3B7A-57C0-12E7-EC7B1368654E}"/>
          </ac:spMkLst>
        </pc:spChg>
        <pc:spChg chg="add del mod">
          <ac:chgData name="Phillipa Houghton" userId="S::houghtonp@sps.sefton.school::fecc5f00-4bd8-432d-873c-89176b5c5b29" providerId="AD" clId="Web-{5ADDCC7D-1F96-0955-16B1-1E90930FE74F}" dt="2025-09-23T13:03:41.774" v="3758"/>
          <ac:spMkLst>
            <pc:docMk/>
            <pc:sldMk cId="956156530" sldId="288"/>
            <ac:spMk id="7" creationId="{6B349EB0-8ACB-AEAF-39E5-CDCC7C9FABEC}"/>
          </ac:spMkLst>
        </pc:spChg>
        <pc:spChg chg="add del mod">
          <ac:chgData name="Phillipa Houghton" userId="S::houghtonp@sps.sefton.school::fecc5f00-4bd8-432d-873c-89176b5c5b29" providerId="AD" clId="Web-{5ADDCC7D-1F96-0955-16B1-1E90930FE74F}" dt="2025-09-23T13:04:28.181" v="3764"/>
          <ac:spMkLst>
            <pc:docMk/>
            <pc:sldMk cId="956156530" sldId="288"/>
            <ac:spMk id="10" creationId="{D8323F0A-9772-34B8-8A38-21FA95062D23}"/>
          </ac:spMkLst>
        </pc:spChg>
        <pc:picChg chg="add del mod ord">
          <ac:chgData name="Phillipa Houghton" userId="S::houghtonp@sps.sefton.school::fecc5f00-4bd8-432d-873c-89176b5c5b29" providerId="AD" clId="Web-{5ADDCC7D-1F96-0955-16B1-1E90930FE74F}" dt="2025-09-23T13:03:33.196" v="3757"/>
          <ac:picMkLst>
            <pc:docMk/>
            <pc:sldMk cId="956156530" sldId="288"/>
            <ac:picMk id="5" creationId="{9B8535A1-7822-AE1C-61F2-0DC278DE0F02}"/>
          </ac:picMkLst>
        </pc:picChg>
        <pc:picChg chg="add del mod ord">
          <ac:chgData name="Phillipa Houghton" userId="S::houghtonp@sps.sefton.school::fecc5f00-4bd8-432d-873c-89176b5c5b29" providerId="AD" clId="Web-{5ADDCC7D-1F96-0955-16B1-1E90930FE74F}" dt="2025-09-23T13:03:58.743" v="3763"/>
          <ac:picMkLst>
            <pc:docMk/>
            <pc:sldMk cId="956156530" sldId="288"/>
            <ac:picMk id="8" creationId="{5108A336-71DF-FE04-056F-B75767139309}"/>
          </ac:picMkLst>
        </pc:picChg>
        <pc:picChg chg="add mod ord modCrop">
          <ac:chgData name="Phillipa Houghton" userId="S::houghtonp@sps.sefton.school::fecc5f00-4bd8-432d-873c-89176b5c5b29" providerId="AD" clId="Web-{5ADDCC7D-1F96-0955-16B1-1E90930FE74F}" dt="2025-09-23T13:05:07.323" v="3774" actId="1076"/>
          <ac:picMkLst>
            <pc:docMk/>
            <pc:sldMk cId="956156530" sldId="288"/>
            <ac:picMk id="11" creationId="{D00BBBE2-2EC4-BFAA-3D35-9796721B909C}"/>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4CE221E-83ED-4F6C-BA5F-3F9E6FDB6953}" type="datetimeFigureOut">
              <a:rPr lang="en-US"/>
              <a:t>9/23/2025</a:t>
            </a:fld>
            <a:endParaRPr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A4CBEF8-5CDE-472B-839B-B8BB0C881006}" type="slidenum">
              <a:rPr/>
              <a:t>‹#›</a:t>
            </a:fld>
            <a:endParaRPr dirty="0"/>
          </a:p>
        </p:txBody>
      </p:sp>
    </p:spTree>
    <p:extLst>
      <p:ext uri="{BB962C8B-B14F-4D97-AF65-F5344CB8AC3E}">
        <p14:creationId xmlns:p14="http://schemas.microsoft.com/office/powerpoint/2010/main" val="42632892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7853E5F-CE67-483C-A264-F17AC70E9CA2}" type="datetimeFigureOut">
              <a:rPr lang="en-US"/>
              <a:t>9/23/2025</a:t>
            </a:fld>
            <a:endParaRPr dirty="0"/>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B98AFB-CB0D-4DFE-87B9-B4B0D0DE73CD}" type="slidenum">
              <a:rPr/>
              <a:t>‹#›</a:t>
            </a:fld>
            <a:endParaRPr dirty="0"/>
          </a:p>
        </p:txBody>
      </p:sp>
    </p:spTree>
    <p:extLst>
      <p:ext uri="{BB962C8B-B14F-4D97-AF65-F5344CB8AC3E}">
        <p14:creationId xmlns:p14="http://schemas.microsoft.com/office/powerpoint/2010/main" val="2512805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B98AFB-CB0D-4DFE-87B9-B4B0D0DE73CD}" type="slidenum">
              <a:rPr lang="en-US" smtClean="0"/>
              <a:t>1</a:t>
            </a:fld>
            <a:endParaRPr lang="en-US" dirty="0"/>
          </a:p>
        </p:txBody>
      </p:sp>
    </p:spTree>
    <p:extLst>
      <p:ext uri="{BB962C8B-B14F-4D97-AF65-F5344CB8AC3E}">
        <p14:creationId xmlns:p14="http://schemas.microsoft.com/office/powerpoint/2010/main" val="28640147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
    <p:bg>
      <p:bgPr>
        <a:gradFill>
          <a:gsLst>
            <a:gs pos="0">
              <a:schemeClr val="accent2">
                <a:lumMod val="110000"/>
                <a:satMod val="105000"/>
                <a:tint val="67000"/>
                <a:alpha val="0"/>
              </a:schemeClr>
            </a:gs>
            <a:gs pos="100000">
              <a:schemeClr val="bg2"/>
            </a:gs>
          </a:gsLst>
          <a:lin ang="5400000" scaled="0"/>
        </a:gradFill>
        <a:effectLst/>
      </p:bgPr>
    </p:bg>
    <p:spTree>
      <p:nvGrpSpPr>
        <p:cNvPr id="1" name=""/>
        <p:cNvGrpSpPr/>
        <p:nvPr/>
      </p:nvGrpSpPr>
      <p:grpSpPr>
        <a:xfrm>
          <a:off x="0" y="0"/>
          <a:ext cx="0" cy="0"/>
          <a:chOff x="0" y="0"/>
          <a:chExt cx="0" cy="0"/>
        </a:xfrm>
      </p:grpSpPr>
      <p:pic>
        <p:nvPicPr>
          <p:cNvPr id="8" name="Picture 7" descr="A white circles on a black background&#10;&#10;Description automatically generated">
            <a:extLst>
              <a:ext uri="{FF2B5EF4-FFF2-40B4-BE49-F238E27FC236}">
                <a16:creationId xmlns:a16="http://schemas.microsoft.com/office/drawing/2014/main" id="{05185B01-840C-72E0-FF30-8EE18CFC550E}"/>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11504" r="4105" b="14441"/>
          <a:stretch/>
        </p:blipFill>
        <p:spPr>
          <a:xfrm>
            <a:off x="3275012" y="0"/>
            <a:ext cx="8913812" cy="6867457"/>
          </a:xfrm>
          <a:prstGeom prst="rect">
            <a:avLst/>
          </a:prstGeom>
        </p:spPr>
      </p:pic>
      <p:sp>
        <p:nvSpPr>
          <p:cNvPr id="2" name="Title 1"/>
          <p:cNvSpPr>
            <a:spLocks noGrp="1"/>
          </p:cNvSpPr>
          <p:nvPr>
            <p:ph type="title"/>
          </p:nvPr>
        </p:nvSpPr>
        <p:spPr>
          <a:xfrm>
            <a:off x="684212" y="1295400"/>
            <a:ext cx="10287000" cy="3886200"/>
          </a:xfrm>
        </p:spPr>
        <p:txBody>
          <a:bodyPr anchor="b">
            <a:normAutofit/>
          </a:bodyPr>
          <a:lstStyle>
            <a:lvl1pPr marL="0" indent="0" algn="l">
              <a:lnSpc>
                <a:spcPct val="100000"/>
              </a:lnSpc>
              <a:defRPr sz="6600"/>
            </a:lvl1pPr>
          </a:lstStyle>
          <a:p>
            <a:r>
              <a:rPr lang="en-US" dirty="0"/>
              <a:t>Click to edit Master title style</a:t>
            </a:r>
            <a:endParaRPr dirty="0"/>
          </a:p>
        </p:txBody>
      </p:sp>
      <p:sp>
        <p:nvSpPr>
          <p:cNvPr id="10" name="Text Placeholder 9">
            <a:extLst>
              <a:ext uri="{FF2B5EF4-FFF2-40B4-BE49-F238E27FC236}">
                <a16:creationId xmlns:a16="http://schemas.microsoft.com/office/drawing/2014/main" id="{695FDDB8-B25B-0452-0EE6-99D1F02803F7}"/>
              </a:ext>
            </a:extLst>
          </p:cNvPr>
          <p:cNvSpPr>
            <a:spLocks noGrp="1"/>
          </p:cNvSpPr>
          <p:nvPr>
            <p:ph type="body" sz="quarter" idx="10"/>
          </p:nvPr>
        </p:nvSpPr>
        <p:spPr>
          <a:xfrm>
            <a:off x="684212" y="5600700"/>
            <a:ext cx="10287000" cy="533400"/>
          </a:xfrm>
        </p:spPr>
        <p:txBody>
          <a:bodyPr anchor="t">
            <a:normAutofit/>
          </a:bodyPr>
          <a:lstStyle>
            <a:lvl1pPr marL="45720" indent="0" algn="l">
              <a:buNone/>
              <a:defRPr sz="2400"/>
            </a:lvl1pPr>
          </a:lstStyle>
          <a:p>
            <a:pPr lvl="0"/>
            <a:r>
              <a:rPr lang="en-US" dirty="0"/>
              <a:t>Click to edit Master text styles</a:t>
            </a:r>
          </a:p>
        </p:txBody>
      </p:sp>
      <p:sp>
        <p:nvSpPr>
          <p:cNvPr id="3" name="Cross 2">
            <a:extLst>
              <a:ext uri="{FF2B5EF4-FFF2-40B4-BE49-F238E27FC236}">
                <a16:creationId xmlns:a16="http://schemas.microsoft.com/office/drawing/2014/main" id="{29F0C076-A364-A8D3-F322-AC2A18341617}"/>
              </a:ext>
            </a:extLst>
          </p:cNvPr>
          <p:cNvSpPr/>
          <p:nvPr userDrawn="1"/>
        </p:nvSpPr>
        <p:spPr>
          <a:xfrm>
            <a:off x="10975566" y="4987103"/>
            <a:ext cx="685800" cy="685800"/>
          </a:xfrm>
          <a:prstGeom prst="plus">
            <a:avLst>
              <a:gd name="adj" fmla="val 39796"/>
            </a:avLst>
          </a:prstGeom>
          <a:gradFill>
            <a:gsLst>
              <a:gs pos="0">
                <a:schemeClr val="bg1">
                  <a:alpha val="0"/>
                </a:schemeClr>
              </a:gs>
              <a:gs pos="100000">
                <a:schemeClr val="bg1"/>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4" name="Cross 3">
            <a:extLst>
              <a:ext uri="{FF2B5EF4-FFF2-40B4-BE49-F238E27FC236}">
                <a16:creationId xmlns:a16="http://schemas.microsoft.com/office/drawing/2014/main" id="{921F5FF9-DFA3-CF00-B31A-21C261392B15}"/>
              </a:ext>
            </a:extLst>
          </p:cNvPr>
          <p:cNvSpPr/>
          <p:nvPr userDrawn="1"/>
        </p:nvSpPr>
        <p:spPr>
          <a:xfrm>
            <a:off x="10118724" y="3581400"/>
            <a:ext cx="685800" cy="685800"/>
          </a:xfrm>
          <a:prstGeom prst="plus">
            <a:avLst>
              <a:gd name="adj" fmla="val 39796"/>
            </a:avLst>
          </a:prstGeom>
          <a:gradFill>
            <a:gsLst>
              <a:gs pos="0">
                <a:schemeClr val="bg1">
                  <a:alpha val="0"/>
                </a:schemeClr>
              </a:gs>
              <a:gs pos="100000">
                <a:schemeClr val="bg1"/>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Tree>
    <p:extLst>
      <p:ext uri="{BB962C8B-B14F-4D97-AF65-F5344CB8AC3E}">
        <p14:creationId xmlns:p14="http://schemas.microsoft.com/office/powerpoint/2010/main" val="8302412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67777CD-9A1F-DEEA-2595-9E892C952556}"/>
              </a:ext>
            </a:extLst>
          </p:cNvPr>
          <p:cNvSpPr/>
          <p:nvPr userDrawn="1"/>
        </p:nvSpPr>
        <p:spPr>
          <a:xfrm>
            <a:off x="-1" y="0"/>
            <a:ext cx="12188825" cy="6858000"/>
          </a:xfrm>
          <a:prstGeom prst="rect">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DF4D3028-A414-148B-F10C-466ED585BCD9}"/>
              </a:ext>
            </a:extLst>
          </p:cNvPr>
          <p:cNvSpPr/>
          <p:nvPr userDrawn="1"/>
        </p:nvSpPr>
        <p:spPr>
          <a:xfrm>
            <a:off x="-1" y="1586"/>
            <a:ext cx="3428208" cy="6856414"/>
          </a:xfrm>
          <a:custGeom>
            <a:avLst/>
            <a:gdLst>
              <a:gd name="connsiteX0" fmla="*/ 1 w 3428208"/>
              <a:gd name="connsiteY0" fmla="*/ 0 h 6856414"/>
              <a:gd name="connsiteX1" fmla="*/ 3428208 w 3428208"/>
              <a:gd name="connsiteY1" fmla="*/ 3428207 h 6856414"/>
              <a:gd name="connsiteX2" fmla="*/ 1 w 3428208"/>
              <a:gd name="connsiteY2" fmla="*/ 6856414 h 6856414"/>
              <a:gd name="connsiteX3" fmla="*/ 0 w 3428208"/>
              <a:gd name="connsiteY3" fmla="*/ 6856414 h 6856414"/>
              <a:gd name="connsiteX4" fmla="*/ 0 w 3428208"/>
              <a:gd name="connsiteY4" fmla="*/ 0 h 6856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8208" h="6856414">
                <a:moveTo>
                  <a:pt x="1" y="0"/>
                </a:moveTo>
                <a:cubicBezTo>
                  <a:pt x="1893347" y="0"/>
                  <a:pt x="3428208" y="1534861"/>
                  <a:pt x="3428208" y="3428207"/>
                </a:cubicBezTo>
                <a:cubicBezTo>
                  <a:pt x="3428208" y="5321553"/>
                  <a:pt x="1893347" y="6856414"/>
                  <a:pt x="1" y="6856414"/>
                </a:cubicBezTo>
                <a:lnTo>
                  <a:pt x="0" y="6856414"/>
                </a:lnTo>
                <a:lnTo>
                  <a:pt x="0" y="0"/>
                </a:lnTo>
                <a:close/>
              </a:path>
            </a:pathLst>
          </a:custGeom>
          <a:gradFill>
            <a:gsLst>
              <a:gs pos="0">
                <a:schemeClr val="bg1"/>
              </a:gs>
              <a:gs pos="100000">
                <a:schemeClr val="bg1">
                  <a:alpha val="0"/>
                </a:schemeClr>
              </a:gs>
            </a:gsLst>
          </a:gradFill>
          <a:ln>
            <a:noFill/>
          </a:ln>
        </p:spPr>
        <p:style>
          <a:lnRef idx="1">
            <a:schemeClr val="accent2"/>
          </a:lnRef>
          <a:fillRef idx="2">
            <a:schemeClr val="accent2"/>
          </a:fillRef>
          <a:effectRef idx="1">
            <a:schemeClr val="accent2"/>
          </a:effectRef>
          <a:fontRef idx="minor">
            <a:schemeClr val="dk1"/>
          </a:fontRef>
        </p:style>
        <p:txBody>
          <a:bodyPr wrap="square" rtlCol="0" anchor="ctr">
            <a:noAutofit/>
          </a:bodyPr>
          <a:lstStyle/>
          <a:p>
            <a:pPr algn="ctr"/>
            <a:endParaRPr lang="en-US" dirty="0"/>
          </a:p>
        </p:txBody>
      </p:sp>
      <p:sp>
        <p:nvSpPr>
          <p:cNvPr id="9" name="Title 1">
            <a:extLst>
              <a:ext uri="{FF2B5EF4-FFF2-40B4-BE49-F238E27FC236}">
                <a16:creationId xmlns:a16="http://schemas.microsoft.com/office/drawing/2014/main" id="{0EB111F7-2027-1E41-1C02-BA5AA37EA221}"/>
              </a:ext>
            </a:extLst>
          </p:cNvPr>
          <p:cNvSpPr>
            <a:spLocks noGrp="1"/>
          </p:cNvSpPr>
          <p:nvPr>
            <p:ph type="title"/>
          </p:nvPr>
        </p:nvSpPr>
        <p:spPr>
          <a:xfrm>
            <a:off x="989012" y="723900"/>
            <a:ext cx="4114800" cy="5295900"/>
          </a:xfrm>
        </p:spPr>
        <p:txBody>
          <a:bodyPr anchor="ctr">
            <a:normAutofit/>
          </a:bodyPr>
          <a:lstStyle>
            <a:lvl1pPr algn="r">
              <a:lnSpc>
                <a:spcPct val="100000"/>
              </a:lnSpc>
              <a:defRPr sz="4800" b="1" kern="1200" dirty="0">
                <a:solidFill>
                  <a:schemeClr val="tx1">
                    <a:lumMod val="85000"/>
                    <a:lumOff val="15000"/>
                  </a:schemeClr>
                </a:solidFill>
                <a:latin typeface="+mj-lt"/>
                <a:ea typeface="+mj-ea"/>
                <a:cs typeface="+mj-cs"/>
              </a:defRPr>
            </a:lvl1pPr>
          </a:lstStyle>
          <a:p>
            <a:r>
              <a:rPr lang="en-US" dirty="0"/>
              <a:t>Click to edit Master title style</a:t>
            </a:r>
            <a:endParaRPr dirty="0"/>
          </a:p>
        </p:txBody>
      </p:sp>
      <p:sp>
        <p:nvSpPr>
          <p:cNvPr id="3" name="Content Placeholder 2"/>
          <p:cNvSpPr>
            <a:spLocks noGrp="1"/>
          </p:cNvSpPr>
          <p:nvPr>
            <p:ph idx="1"/>
          </p:nvPr>
        </p:nvSpPr>
        <p:spPr>
          <a:xfrm>
            <a:off x="6932612" y="1981200"/>
            <a:ext cx="4114800" cy="2854781"/>
          </a:xfrm>
        </p:spPr>
        <p:txBody>
          <a:bodyPr anchor="ctr"/>
          <a:lstStyle>
            <a:lvl1pPr marL="45720" indent="0">
              <a:buNone/>
              <a:defRPr>
                <a:solidFill>
                  <a:schemeClr val="tx1">
                    <a:lumMod val="85000"/>
                    <a:lumOff val="15000"/>
                  </a:schemeClr>
                </a:solidFill>
              </a:defRPr>
            </a:lvl1pPr>
            <a:lvl2pPr marL="365760" indent="0">
              <a:buNone/>
              <a:defRPr>
                <a:solidFill>
                  <a:schemeClr val="tx1">
                    <a:lumMod val="85000"/>
                    <a:lumOff val="15000"/>
                  </a:schemeClr>
                </a:solidFill>
              </a:defRPr>
            </a:lvl2pPr>
            <a:lvl3pPr marL="594360" indent="0">
              <a:buNone/>
              <a:defRPr>
                <a:solidFill>
                  <a:schemeClr val="tx1">
                    <a:lumMod val="85000"/>
                    <a:lumOff val="15000"/>
                  </a:schemeClr>
                </a:solidFill>
              </a:defRPr>
            </a:lvl3pPr>
            <a:lvl4pPr marL="777240" indent="0">
              <a:buNone/>
              <a:defRPr>
                <a:solidFill>
                  <a:schemeClr val="tx1">
                    <a:lumMod val="85000"/>
                    <a:lumOff val="15000"/>
                  </a:schemeClr>
                </a:solidFill>
              </a:defRPr>
            </a:lvl4pPr>
            <a:lvl5pPr marL="960120" indent="0">
              <a:buNone/>
              <a:defRPr>
                <a:solidFill>
                  <a:schemeClr val="tx1">
                    <a:lumMod val="85000"/>
                    <a:lumOff val="1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14" name="Cross 13">
            <a:extLst>
              <a:ext uri="{FF2B5EF4-FFF2-40B4-BE49-F238E27FC236}">
                <a16:creationId xmlns:a16="http://schemas.microsoft.com/office/drawing/2014/main" id="{02A1E7CF-4DB4-D31C-D6AA-D368DA17CD5F}"/>
              </a:ext>
            </a:extLst>
          </p:cNvPr>
          <p:cNvSpPr/>
          <p:nvPr userDrawn="1"/>
        </p:nvSpPr>
        <p:spPr>
          <a:xfrm>
            <a:off x="4837509" y="914400"/>
            <a:ext cx="685800" cy="685800"/>
          </a:xfrm>
          <a:prstGeom prst="plus">
            <a:avLst>
              <a:gd name="adj" fmla="val 39796"/>
            </a:avLst>
          </a:prstGeom>
          <a:gradFill>
            <a:gsLst>
              <a:gs pos="0">
                <a:schemeClr val="bg1">
                  <a:alpha val="0"/>
                </a:schemeClr>
              </a:gs>
              <a:gs pos="100000">
                <a:schemeClr val="bg1"/>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15" name="Cross 14">
            <a:extLst>
              <a:ext uri="{FF2B5EF4-FFF2-40B4-BE49-F238E27FC236}">
                <a16:creationId xmlns:a16="http://schemas.microsoft.com/office/drawing/2014/main" id="{E47E8503-C2AB-07F1-FD1F-A529E414E168}"/>
              </a:ext>
            </a:extLst>
          </p:cNvPr>
          <p:cNvSpPr/>
          <p:nvPr userDrawn="1"/>
        </p:nvSpPr>
        <p:spPr>
          <a:xfrm>
            <a:off x="3085307" y="5695950"/>
            <a:ext cx="685800" cy="685800"/>
          </a:xfrm>
          <a:prstGeom prst="plus">
            <a:avLst>
              <a:gd name="adj" fmla="val 39796"/>
            </a:avLst>
          </a:prstGeom>
          <a:gradFill>
            <a:gsLst>
              <a:gs pos="0">
                <a:schemeClr val="bg1">
                  <a:alpha val="0"/>
                </a:schemeClr>
              </a:gs>
              <a:gs pos="100000">
                <a:schemeClr val="bg1"/>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2" name="Left Brace 1">
            <a:extLst>
              <a:ext uri="{FF2B5EF4-FFF2-40B4-BE49-F238E27FC236}">
                <a16:creationId xmlns:a16="http://schemas.microsoft.com/office/drawing/2014/main" id="{8020F553-E264-0059-F1EB-47039048DC67}"/>
              </a:ext>
            </a:extLst>
          </p:cNvPr>
          <p:cNvSpPr/>
          <p:nvPr userDrawn="1"/>
        </p:nvSpPr>
        <p:spPr>
          <a:xfrm>
            <a:off x="5561012" y="2022021"/>
            <a:ext cx="838200" cy="2813960"/>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Tree>
    <p:extLst>
      <p:ext uri="{BB962C8B-B14F-4D97-AF65-F5344CB8AC3E}">
        <p14:creationId xmlns:p14="http://schemas.microsoft.com/office/powerpoint/2010/main" val="1488984350"/>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ing with Phone image">
    <p:bg>
      <p:bgRef idx="1001">
        <a:schemeClr val="bg1"/>
      </p:bgRef>
    </p:bg>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45C0889D-74A2-974C-BB02-FA1F7BE369E2}"/>
              </a:ext>
            </a:extLst>
          </p:cNvPr>
          <p:cNvSpPr/>
          <p:nvPr userDrawn="1"/>
        </p:nvSpPr>
        <p:spPr>
          <a:xfrm>
            <a:off x="6704012" y="1148418"/>
            <a:ext cx="4561165" cy="4561165"/>
          </a:xfrm>
          <a:prstGeom prst="ellipse">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pic>
        <p:nvPicPr>
          <p:cNvPr id="8" name="Graphic 7">
            <a:extLst>
              <a:ext uri="{FF2B5EF4-FFF2-40B4-BE49-F238E27FC236}">
                <a16:creationId xmlns:a16="http://schemas.microsoft.com/office/drawing/2014/main" id="{2DAE856D-3749-4D3B-9F33-A46528589FE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32079" y="598170"/>
            <a:ext cx="3096221" cy="5661660"/>
          </a:xfrm>
          <a:prstGeom prst="rect">
            <a:avLst/>
          </a:prstGeom>
        </p:spPr>
      </p:pic>
      <p:sp>
        <p:nvSpPr>
          <p:cNvPr id="9" name="Cross 8">
            <a:extLst>
              <a:ext uri="{FF2B5EF4-FFF2-40B4-BE49-F238E27FC236}">
                <a16:creationId xmlns:a16="http://schemas.microsoft.com/office/drawing/2014/main" id="{7A96460A-640C-6025-AAB5-344AB2A405D1}"/>
              </a:ext>
            </a:extLst>
          </p:cNvPr>
          <p:cNvSpPr/>
          <p:nvPr userDrawn="1"/>
        </p:nvSpPr>
        <p:spPr>
          <a:xfrm>
            <a:off x="10818812" y="5353077"/>
            <a:ext cx="685800"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11" name="Cross 10">
            <a:extLst>
              <a:ext uri="{FF2B5EF4-FFF2-40B4-BE49-F238E27FC236}">
                <a16:creationId xmlns:a16="http://schemas.microsoft.com/office/drawing/2014/main" id="{471314FF-EA0B-8DDE-B558-885A876FB0D5}"/>
              </a:ext>
            </a:extLst>
          </p:cNvPr>
          <p:cNvSpPr/>
          <p:nvPr userDrawn="1"/>
        </p:nvSpPr>
        <p:spPr>
          <a:xfrm>
            <a:off x="6335910" y="805517"/>
            <a:ext cx="685800"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2" name="Title 1">
            <a:extLst>
              <a:ext uri="{FF2B5EF4-FFF2-40B4-BE49-F238E27FC236}">
                <a16:creationId xmlns:a16="http://schemas.microsoft.com/office/drawing/2014/main" id="{E894761B-B29B-1C47-FAE9-6E0FA1543EC6}"/>
              </a:ext>
            </a:extLst>
          </p:cNvPr>
          <p:cNvSpPr>
            <a:spLocks noGrp="1"/>
          </p:cNvSpPr>
          <p:nvPr>
            <p:ph type="title"/>
          </p:nvPr>
        </p:nvSpPr>
        <p:spPr>
          <a:xfrm>
            <a:off x="608012" y="685800"/>
            <a:ext cx="6372818" cy="4038600"/>
          </a:xfrm>
        </p:spPr>
        <p:txBody>
          <a:bodyPr anchor="b">
            <a:normAutofit/>
          </a:bodyPr>
          <a:lstStyle>
            <a:lvl1pPr marL="0" indent="0" algn="l">
              <a:lnSpc>
                <a:spcPct val="100000"/>
              </a:lnSpc>
              <a:defRPr sz="4800"/>
            </a:lvl1pPr>
          </a:lstStyle>
          <a:p>
            <a:r>
              <a:rPr lang="en-US" dirty="0"/>
              <a:t>Click to edit Master title style</a:t>
            </a:r>
            <a:endParaRPr dirty="0"/>
          </a:p>
        </p:txBody>
      </p:sp>
      <p:sp>
        <p:nvSpPr>
          <p:cNvPr id="5" name="Text Placeholder 9">
            <a:extLst>
              <a:ext uri="{FF2B5EF4-FFF2-40B4-BE49-F238E27FC236}">
                <a16:creationId xmlns:a16="http://schemas.microsoft.com/office/drawing/2014/main" id="{EEFF6782-6ABD-DEB0-6FD1-1263A5469A24}"/>
              </a:ext>
            </a:extLst>
          </p:cNvPr>
          <p:cNvSpPr>
            <a:spLocks noGrp="1"/>
          </p:cNvSpPr>
          <p:nvPr>
            <p:ph type="body" sz="quarter" idx="10"/>
          </p:nvPr>
        </p:nvSpPr>
        <p:spPr>
          <a:xfrm>
            <a:off x="608012" y="4876800"/>
            <a:ext cx="6372817" cy="1104898"/>
          </a:xfrm>
        </p:spPr>
        <p:txBody>
          <a:bodyPr anchor="t">
            <a:normAutofit/>
          </a:bodyPr>
          <a:lstStyle>
            <a:lvl1pPr marL="45720" indent="0" algn="l">
              <a:buNone/>
              <a:defRPr sz="2000"/>
            </a:lvl1pPr>
          </a:lstStyle>
          <a:p>
            <a:pPr lvl="0"/>
            <a:r>
              <a:rPr lang="en-US" dirty="0"/>
              <a:t>Click to edit Master text styles</a:t>
            </a:r>
          </a:p>
        </p:txBody>
      </p:sp>
      <p:sp>
        <p:nvSpPr>
          <p:cNvPr id="16" name="Picture Placeholder 15">
            <a:extLst>
              <a:ext uri="{FF2B5EF4-FFF2-40B4-BE49-F238E27FC236}">
                <a16:creationId xmlns:a16="http://schemas.microsoft.com/office/drawing/2014/main" id="{5BA3F629-2405-DC90-C212-6F3D52B95D9B}"/>
              </a:ext>
            </a:extLst>
          </p:cNvPr>
          <p:cNvSpPr>
            <a:spLocks noGrp="1"/>
          </p:cNvSpPr>
          <p:nvPr>
            <p:ph type="pic" sz="quarter" idx="15"/>
          </p:nvPr>
        </p:nvSpPr>
        <p:spPr>
          <a:xfrm>
            <a:off x="7765046" y="883471"/>
            <a:ext cx="2439096" cy="5091059"/>
          </a:xfrm>
          <a:custGeom>
            <a:avLst/>
            <a:gdLst>
              <a:gd name="connsiteX0" fmla="*/ 340815 w 2439096"/>
              <a:gd name="connsiteY0" fmla="*/ 0 h 5091059"/>
              <a:gd name="connsiteX1" fmla="*/ 2098281 w 2439096"/>
              <a:gd name="connsiteY1" fmla="*/ 0 h 5091059"/>
              <a:gd name="connsiteX2" fmla="*/ 2439096 w 2439096"/>
              <a:gd name="connsiteY2" fmla="*/ 340815 h 5091059"/>
              <a:gd name="connsiteX3" fmla="*/ 2439096 w 2439096"/>
              <a:gd name="connsiteY3" fmla="*/ 495300 h 5091059"/>
              <a:gd name="connsiteX4" fmla="*/ 2439096 w 2439096"/>
              <a:gd name="connsiteY4" fmla="*/ 4750244 h 5091059"/>
              <a:gd name="connsiteX5" fmla="*/ 2098281 w 2439096"/>
              <a:gd name="connsiteY5" fmla="*/ 5091059 h 5091059"/>
              <a:gd name="connsiteX6" fmla="*/ 340815 w 2439096"/>
              <a:gd name="connsiteY6" fmla="*/ 5091059 h 5091059"/>
              <a:gd name="connsiteX7" fmla="*/ 0 w 2439096"/>
              <a:gd name="connsiteY7" fmla="*/ 4750244 h 5091059"/>
              <a:gd name="connsiteX8" fmla="*/ 0 w 2439096"/>
              <a:gd name="connsiteY8" fmla="*/ 495300 h 5091059"/>
              <a:gd name="connsiteX9" fmla="*/ 0 w 2439096"/>
              <a:gd name="connsiteY9" fmla="*/ 340815 h 5091059"/>
              <a:gd name="connsiteX10" fmla="*/ 340815 w 2439096"/>
              <a:gd name="connsiteY10" fmla="*/ 0 h 509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39096" h="5091059">
                <a:moveTo>
                  <a:pt x="340815" y="0"/>
                </a:moveTo>
                <a:lnTo>
                  <a:pt x="2098281" y="0"/>
                </a:lnTo>
                <a:cubicBezTo>
                  <a:pt x="2286508" y="0"/>
                  <a:pt x="2439096" y="152588"/>
                  <a:pt x="2439096" y="340815"/>
                </a:cubicBezTo>
                <a:lnTo>
                  <a:pt x="2439096" y="495300"/>
                </a:lnTo>
                <a:lnTo>
                  <a:pt x="2439096" y="4750244"/>
                </a:lnTo>
                <a:cubicBezTo>
                  <a:pt x="2439096" y="4938471"/>
                  <a:pt x="2286508" y="5091059"/>
                  <a:pt x="2098281" y="5091059"/>
                </a:cubicBezTo>
                <a:lnTo>
                  <a:pt x="340815" y="5091059"/>
                </a:lnTo>
                <a:cubicBezTo>
                  <a:pt x="152588" y="5091059"/>
                  <a:pt x="0" y="4938471"/>
                  <a:pt x="0" y="4750244"/>
                </a:cubicBezTo>
                <a:lnTo>
                  <a:pt x="0" y="495300"/>
                </a:lnTo>
                <a:lnTo>
                  <a:pt x="0" y="340815"/>
                </a:lnTo>
                <a:cubicBezTo>
                  <a:pt x="0" y="152588"/>
                  <a:pt x="152588" y="0"/>
                  <a:pt x="340815" y="0"/>
                </a:cubicBezTo>
                <a:close/>
              </a:path>
            </a:pathLst>
          </a:custGeom>
        </p:spPr>
        <p:txBody>
          <a:bodyPr wrap="square">
            <a:noAutofit/>
          </a:bodyPr>
          <a:lstStyle>
            <a:lvl1pPr marL="45720" indent="0">
              <a:buNone/>
              <a:defRPr>
                <a:solidFill>
                  <a:schemeClr val="bg1"/>
                </a:solidFill>
              </a:defRPr>
            </a:lvl1pPr>
          </a:lstStyle>
          <a:p>
            <a:endParaRPr lang="en-US" dirty="0"/>
          </a:p>
        </p:txBody>
      </p:sp>
    </p:spTree>
    <p:extLst>
      <p:ext uri="{BB962C8B-B14F-4D97-AF65-F5344CB8AC3E}">
        <p14:creationId xmlns:p14="http://schemas.microsoft.com/office/powerpoint/2010/main" val="185047373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Subtitle ">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1C3968AF-EB74-3889-A3BA-E759CFD47B12}"/>
              </a:ext>
            </a:extLst>
          </p:cNvPr>
          <p:cNvSpPr/>
          <p:nvPr userDrawn="1"/>
        </p:nvSpPr>
        <p:spPr>
          <a:xfrm>
            <a:off x="3275012" y="609600"/>
            <a:ext cx="5638800" cy="5638800"/>
          </a:xfrm>
          <a:prstGeom prst="ellipse">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8" name="Left Brace 7">
            <a:extLst>
              <a:ext uri="{FF2B5EF4-FFF2-40B4-BE49-F238E27FC236}">
                <a16:creationId xmlns:a16="http://schemas.microsoft.com/office/drawing/2014/main" id="{6A409372-199C-2F3B-65CD-ADC2E45B43B7}"/>
              </a:ext>
            </a:extLst>
          </p:cNvPr>
          <p:cNvSpPr/>
          <p:nvPr userDrawn="1"/>
        </p:nvSpPr>
        <p:spPr>
          <a:xfrm>
            <a:off x="5561012" y="2022021"/>
            <a:ext cx="838200" cy="2813960"/>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2" name="Title 1">
            <a:extLst>
              <a:ext uri="{FF2B5EF4-FFF2-40B4-BE49-F238E27FC236}">
                <a16:creationId xmlns:a16="http://schemas.microsoft.com/office/drawing/2014/main" id="{266838CB-A9BC-715A-18FE-06CCE4A9CAFC}"/>
              </a:ext>
            </a:extLst>
          </p:cNvPr>
          <p:cNvSpPr>
            <a:spLocks noGrp="1"/>
          </p:cNvSpPr>
          <p:nvPr>
            <p:ph type="title"/>
          </p:nvPr>
        </p:nvSpPr>
        <p:spPr>
          <a:xfrm>
            <a:off x="531812" y="495300"/>
            <a:ext cx="4572000" cy="5867400"/>
          </a:xfrm>
        </p:spPr>
        <p:txBody>
          <a:bodyPr anchor="ctr">
            <a:normAutofit/>
          </a:bodyPr>
          <a:lstStyle>
            <a:lvl1pPr marL="0" indent="0" algn="r">
              <a:lnSpc>
                <a:spcPct val="110000"/>
              </a:lnSpc>
              <a:defRPr sz="4800"/>
            </a:lvl1pPr>
          </a:lstStyle>
          <a:p>
            <a:r>
              <a:rPr lang="en-US" dirty="0"/>
              <a:t>Click to edit Master title style</a:t>
            </a:r>
            <a:endParaRPr dirty="0"/>
          </a:p>
        </p:txBody>
      </p:sp>
      <p:sp>
        <p:nvSpPr>
          <p:cNvPr id="3" name="Text Placeholder 10">
            <a:extLst>
              <a:ext uri="{FF2B5EF4-FFF2-40B4-BE49-F238E27FC236}">
                <a16:creationId xmlns:a16="http://schemas.microsoft.com/office/drawing/2014/main" id="{454B8043-D1DD-E2EA-772B-D8D38CD37D14}"/>
              </a:ext>
            </a:extLst>
          </p:cNvPr>
          <p:cNvSpPr>
            <a:spLocks noGrp="1"/>
          </p:cNvSpPr>
          <p:nvPr>
            <p:ph type="body" sz="quarter" idx="14"/>
          </p:nvPr>
        </p:nvSpPr>
        <p:spPr>
          <a:xfrm>
            <a:off x="6768305" y="2022021"/>
            <a:ext cx="4443413" cy="2813960"/>
          </a:xfrm>
        </p:spPr>
        <p:txBody>
          <a:bodyPr anchor="ctr">
            <a:normAutofit/>
          </a:bodyPr>
          <a:lstStyle>
            <a:lvl1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1pPr>
            <a:lvl2pPr marL="274320" indent="-228600" algn="l" defTabSz="914400" rtl="0" eaLnBrk="1" latinLnBrk="0" hangingPunct="1">
              <a:lnSpc>
                <a:spcPct val="110000"/>
              </a:lnSpc>
              <a:spcBef>
                <a:spcPts val="1800"/>
              </a:spcBef>
              <a:buClr>
                <a:schemeClr val="tx1">
                  <a:lumMod val="65000"/>
                  <a:lumOff val="35000"/>
                </a:schemeClr>
              </a:buClr>
              <a:buSzPct val="80000"/>
              <a:buFont typeface="Arial" panose="020B0604020202020204" pitchFamily="34" charset="0"/>
              <a:buChar char="•"/>
              <a:defRPr lang="en-US" sz="2000" kern="1200" spc="30" dirty="0" smtClean="0">
                <a:solidFill>
                  <a:schemeClr val="tx1">
                    <a:lumMod val="85000"/>
                    <a:lumOff val="15000"/>
                  </a:schemeClr>
                </a:solidFill>
                <a:latin typeface="+mn-lt"/>
                <a:ea typeface="+mn-ea"/>
                <a:cs typeface="+mn-cs"/>
              </a:defRPr>
            </a:lvl2pPr>
            <a:lvl3pPr marL="594360" indent="-228600" algn="l" defTabSz="914400" rtl="0" eaLnBrk="1" latinLnBrk="0" hangingPunct="1">
              <a:lnSpc>
                <a:spcPct val="110000"/>
              </a:lnSpc>
              <a:spcBef>
                <a:spcPts val="1800"/>
              </a:spcBef>
              <a:buClr>
                <a:schemeClr val="tx1">
                  <a:lumMod val="65000"/>
                  <a:lumOff val="35000"/>
                </a:schemeClr>
              </a:buClr>
              <a:buSzPct val="80000"/>
              <a:buFont typeface="Arial" panose="020B0604020202020204" pitchFamily="34" charset="0"/>
              <a:buChar char="•"/>
              <a:defRPr lang="en-US" sz="2000" kern="1200" spc="30" dirty="0" smtClean="0">
                <a:solidFill>
                  <a:schemeClr val="tx1">
                    <a:lumMod val="85000"/>
                    <a:lumOff val="15000"/>
                  </a:schemeClr>
                </a:solidFill>
                <a:latin typeface="+mn-lt"/>
                <a:ea typeface="+mn-ea"/>
                <a:cs typeface="+mn-cs"/>
              </a:defRPr>
            </a:lvl3pPr>
            <a:lvl4pPr marL="777240" indent="-228600" algn="l" defTabSz="914400" rtl="0" eaLnBrk="1" latinLnBrk="0" hangingPunct="1">
              <a:lnSpc>
                <a:spcPct val="110000"/>
              </a:lnSpc>
              <a:spcBef>
                <a:spcPts val="1800"/>
              </a:spcBef>
              <a:buClr>
                <a:schemeClr val="tx1">
                  <a:lumMod val="65000"/>
                  <a:lumOff val="35000"/>
                </a:schemeClr>
              </a:buClr>
              <a:buSzPct val="80000"/>
              <a:buFont typeface="Arial" panose="020B0604020202020204" pitchFamily="34" charset="0"/>
              <a:buChar char="•"/>
              <a:defRPr lang="en-US" sz="2000" kern="1200" spc="30" dirty="0" smtClean="0">
                <a:solidFill>
                  <a:schemeClr val="tx1">
                    <a:lumMod val="85000"/>
                    <a:lumOff val="15000"/>
                  </a:schemeClr>
                </a:solidFill>
                <a:latin typeface="+mn-lt"/>
                <a:ea typeface="+mn-ea"/>
                <a:cs typeface="+mn-cs"/>
              </a:defRPr>
            </a:lvl4pPr>
            <a:lvl5pPr marL="960120" indent="-228600" algn="l" defTabSz="914400" rtl="0" eaLnBrk="1" latinLnBrk="0" hangingPunct="1">
              <a:lnSpc>
                <a:spcPct val="110000"/>
              </a:lnSpc>
              <a:spcBef>
                <a:spcPts val="1800"/>
              </a:spcBef>
              <a:buClr>
                <a:schemeClr val="tx1">
                  <a:lumMod val="65000"/>
                  <a:lumOff val="35000"/>
                </a:schemeClr>
              </a:buClr>
              <a:buSzPct val="80000"/>
              <a:buFont typeface="Arial" panose="020B0604020202020204" pitchFamily="34" charset="0"/>
              <a:buChar char="•"/>
              <a:defRPr lang="en-US" sz="2000" kern="1200" spc="30" dirty="0">
                <a:solidFill>
                  <a:schemeClr val="tx1">
                    <a:lumMod val="85000"/>
                    <a:lumOff val="15000"/>
                  </a:schemeClr>
                </a:solidFill>
                <a:latin typeface="+mn-lt"/>
                <a:ea typeface="+mn-ea"/>
                <a:cs typeface="+mn-cs"/>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324224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bg>
      <p:bgRef idx="1001">
        <a:schemeClr val="bg1"/>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F4264E2-719A-1CB0-CD0C-B90AD51C2384}"/>
              </a:ext>
            </a:extLst>
          </p:cNvPr>
          <p:cNvSpPr/>
          <p:nvPr userDrawn="1"/>
        </p:nvSpPr>
        <p:spPr>
          <a:xfrm>
            <a:off x="0" y="0"/>
            <a:ext cx="760412"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9" name="Cross 8">
            <a:extLst>
              <a:ext uri="{FF2B5EF4-FFF2-40B4-BE49-F238E27FC236}">
                <a16:creationId xmlns:a16="http://schemas.microsoft.com/office/drawing/2014/main" id="{7A96460A-640C-6025-AAB5-344AB2A405D1}"/>
              </a:ext>
            </a:extLst>
          </p:cNvPr>
          <p:cNvSpPr/>
          <p:nvPr userDrawn="1"/>
        </p:nvSpPr>
        <p:spPr>
          <a:xfrm>
            <a:off x="8151812" y="5670550"/>
            <a:ext cx="685800"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13" name="Title 1">
            <a:extLst>
              <a:ext uri="{FF2B5EF4-FFF2-40B4-BE49-F238E27FC236}">
                <a16:creationId xmlns:a16="http://schemas.microsoft.com/office/drawing/2014/main" id="{FC60D2C4-E19C-088F-24AA-92F4628799CB}"/>
              </a:ext>
            </a:extLst>
          </p:cNvPr>
          <p:cNvSpPr>
            <a:spLocks noGrp="1"/>
          </p:cNvSpPr>
          <p:nvPr>
            <p:ph type="title"/>
          </p:nvPr>
        </p:nvSpPr>
        <p:spPr>
          <a:xfrm>
            <a:off x="1293812" y="609600"/>
            <a:ext cx="491490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dirty="0"/>
              <a:t>Click to edit Master title style</a:t>
            </a:r>
            <a:endParaRPr dirty="0"/>
          </a:p>
        </p:txBody>
      </p:sp>
      <p:sp>
        <p:nvSpPr>
          <p:cNvPr id="10" name="Slide Number Placeholder 5">
            <a:extLst>
              <a:ext uri="{FF2B5EF4-FFF2-40B4-BE49-F238E27FC236}">
                <a16:creationId xmlns:a16="http://schemas.microsoft.com/office/drawing/2014/main" id="{908F9375-0CED-7A7E-FAD2-5469CE00A66C}"/>
              </a:ext>
            </a:extLst>
          </p:cNvPr>
          <p:cNvSpPr>
            <a:spLocks noGrp="1"/>
          </p:cNvSpPr>
          <p:nvPr>
            <p:ph type="sldNum" sz="quarter" idx="12"/>
          </p:nvPr>
        </p:nvSpPr>
        <p:spPr>
          <a:xfrm>
            <a:off x="1" y="609600"/>
            <a:ext cx="760412" cy="381000"/>
          </a:xfrm>
        </p:spPr>
        <p:txBody>
          <a:bodyPr/>
          <a:lstStyle>
            <a:lvl1pPr algn="ctr">
              <a:defRPr sz="2400" b="1"/>
            </a:lvl1pPr>
          </a:lstStyle>
          <a:p>
            <a:fld id="{AAEAE4A8-A6E5-453E-B946-FB774B73F48C}" type="slidenum">
              <a:rPr lang="en-US" smtClean="0"/>
              <a:pPr/>
              <a:t>‹#›</a:t>
            </a:fld>
            <a:endParaRPr lang="en-US" dirty="0"/>
          </a:p>
        </p:txBody>
      </p:sp>
      <p:sp>
        <p:nvSpPr>
          <p:cNvPr id="43" name="Footer Placeholder 4">
            <a:extLst>
              <a:ext uri="{FF2B5EF4-FFF2-40B4-BE49-F238E27FC236}">
                <a16:creationId xmlns:a16="http://schemas.microsoft.com/office/drawing/2014/main" id="{C1791A8D-D5A1-DB56-D6C5-A82DB0F26732}"/>
              </a:ext>
            </a:extLst>
          </p:cNvPr>
          <p:cNvSpPr>
            <a:spLocks noGrp="1"/>
          </p:cNvSpPr>
          <p:nvPr>
            <p:ph type="ftr" sz="quarter" idx="3"/>
          </p:nvPr>
        </p:nvSpPr>
        <p:spPr>
          <a:xfrm rot="16200000">
            <a:off x="-1829595" y="2591593"/>
            <a:ext cx="4419600" cy="760414"/>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dirty="0"/>
          </a:p>
        </p:txBody>
      </p:sp>
      <p:sp>
        <p:nvSpPr>
          <p:cNvPr id="14" name="Date Placeholder 3">
            <a:extLst>
              <a:ext uri="{FF2B5EF4-FFF2-40B4-BE49-F238E27FC236}">
                <a16:creationId xmlns:a16="http://schemas.microsoft.com/office/drawing/2014/main" id="{BE9D901E-58D4-3C47-262B-EA276B7F1D60}"/>
              </a:ext>
            </a:extLst>
          </p:cNvPr>
          <p:cNvSpPr>
            <a:spLocks noGrp="1"/>
          </p:cNvSpPr>
          <p:nvPr>
            <p:ph type="dt" sz="half" idx="2"/>
          </p:nvPr>
        </p:nvSpPr>
        <p:spPr>
          <a:xfrm rot="16200000">
            <a:off x="-229393" y="5258593"/>
            <a:ext cx="1219200" cy="760414"/>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dirty="0"/>
          </a:p>
        </p:txBody>
      </p:sp>
      <p:sp>
        <p:nvSpPr>
          <p:cNvPr id="3" name="Content Placeholder 2"/>
          <p:cNvSpPr>
            <a:spLocks noGrp="1"/>
          </p:cNvSpPr>
          <p:nvPr>
            <p:ph idx="1"/>
          </p:nvPr>
        </p:nvSpPr>
        <p:spPr>
          <a:xfrm>
            <a:off x="1311274" y="2286000"/>
            <a:ext cx="4572000" cy="4267200"/>
          </a:xfrm>
        </p:spPr>
        <p:txBody>
          <a:bodyPr>
            <a:normAutofit/>
          </a:bodyPr>
          <a:lstStyle>
            <a:lvl1pPr marL="45720" indent="0">
              <a:lnSpc>
                <a:spcPct val="110000"/>
              </a:lnSpc>
              <a:buNone/>
              <a:defRPr lang="en-US" sz="1800" kern="1200" dirty="0">
                <a:solidFill>
                  <a:schemeClr val="tx1">
                    <a:lumMod val="85000"/>
                    <a:lumOff val="15000"/>
                  </a:schemeClr>
                </a:solidFill>
                <a:latin typeface="+mn-lt"/>
                <a:ea typeface="+mn-lt"/>
                <a:cs typeface="+mn-lt"/>
              </a:defRPr>
            </a:lvl1pPr>
            <a:lvl2pPr marL="365760" indent="0">
              <a:lnSpc>
                <a:spcPct val="110000"/>
              </a:lnSpc>
              <a:buFont typeface="Arial" panose="020B0604020202020204" pitchFamily="34" charset="0"/>
              <a:buNone/>
              <a:defRPr lang="en-US" sz="1800" kern="1200" dirty="0">
                <a:solidFill>
                  <a:schemeClr val="tx1">
                    <a:lumMod val="85000"/>
                    <a:lumOff val="15000"/>
                  </a:schemeClr>
                </a:solidFill>
                <a:latin typeface="+mn-lt"/>
                <a:ea typeface="+mn-lt"/>
                <a:cs typeface="+mn-lt"/>
              </a:defRPr>
            </a:lvl2pPr>
            <a:lvl3pPr marL="594360" indent="0">
              <a:lnSpc>
                <a:spcPct val="110000"/>
              </a:lnSpc>
              <a:buNone/>
              <a:defRPr lang="en-US" sz="1800" kern="1200" dirty="0">
                <a:solidFill>
                  <a:schemeClr val="tx1">
                    <a:lumMod val="85000"/>
                    <a:lumOff val="15000"/>
                  </a:schemeClr>
                </a:solidFill>
                <a:latin typeface="+mn-lt"/>
                <a:ea typeface="+mn-lt"/>
                <a:cs typeface="+mn-lt"/>
              </a:defRPr>
            </a:lvl3pPr>
            <a:lvl4pPr marL="777240" indent="0">
              <a:lnSpc>
                <a:spcPct val="110000"/>
              </a:lnSpc>
              <a:buNone/>
              <a:defRPr lang="en-US" sz="1800" kern="1200" dirty="0">
                <a:solidFill>
                  <a:schemeClr val="tx1">
                    <a:lumMod val="85000"/>
                    <a:lumOff val="15000"/>
                  </a:schemeClr>
                </a:solidFill>
                <a:latin typeface="+mn-lt"/>
                <a:ea typeface="+mn-lt"/>
                <a:cs typeface="+mn-lt"/>
              </a:defRPr>
            </a:lvl4pPr>
            <a:lvl5pPr marL="960120" indent="0">
              <a:lnSpc>
                <a:spcPct val="110000"/>
              </a:lnSpc>
              <a:buNone/>
              <a:defRPr sz="1800" kern="1200" dirty="0">
                <a:solidFill>
                  <a:schemeClr val="tx1">
                    <a:lumMod val="85000"/>
                    <a:lumOff val="15000"/>
                  </a:schemeClr>
                </a:solidFill>
                <a:latin typeface="+mn-lt"/>
                <a:ea typeface="+mn-lt"/>
                <a:cs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15" name="Cross 14">
            <a:extLst>
              <a:ext uri="{FF2B5EF4-FFF2-40B4-BE49-F238E27FC236}">
                <a16:creationId xmlns:a16="http://schemas.microsoft.com/office/drawing/2014/main" id="{86C1A7B9-E319-130B-0CC8-DCB01B51A087}"/>
              </a:ext>
            </a:extLst>
          </p:cNvPr>
          <p:cNvSpPr/>
          <p:nvPr userDrawn="1"/>
        </p:nvSpPr>
        <p:spPr>
          <a:xfrm>
            <a:off x="7351712" y="4419600"/>
            <a:ext cx="685800"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5" name="Freeform: Shape 4">
            <a:extLst>
              <a:ext uri="{FF2B5EF4-FFF2-40B4-BE49-F238E27FC236}">
                <a16:creationId xmlns:a16="http://schemas.microsoft.com/office/drawing/2014/main" id="{20652475-9C37-D778-F6B2-DE9F50F8571A}"/>
              </a:ext>
            </a:extLst>
          </p:cNvPr>
          <p:cNvSpPr/>
          <p:nvPr userDrawn="1"/>
        </p:nvSpPr>
        <p:spPr>
          <a:xfrm>
            <a:off x="8609012" y="-21999"/>
            <a:ext cx="3579812" cy="6901998"/>
          </a:xfrm>
          <a:custGeom>
            <a:avLst/>
            <a:gdLst>
              <a:gd name="connsiteX0" fmla="*/ 3450999 w 3579812"/>
              <a:gd name="connsiteY0" fmla="*/ 0 h 6901998"/>
              <a:gd name="connsiteX1" fmla="*/ 3579812 w 3579812"/>
              <a:gd name="connsiteY1" fmla="*/ 3257 h 6901998"/>
              <a:gd name="connsiteX2" fmla="*/ 3579812 w 3579812"/>
              <a:gd name="connsiteY2" fmla="*/ 6898741 h 6901998"/>
              <a:gd name="connsiteX3" fmla="*/ 3450999 w 3579812"/>
              <a:gd name="connsiteY3" fmla="*/ 6901998 h 6901998"/>
              <a:gd name="connsiteX4" fmla="*/ 0 w 3579812"/>
              <a:gd name="connsiteY4" fmla="*/ 3450999 h 6901998"/>
              <a:gd name="connsiteX5" fmla="*/ 3450999 w 3579812"/>
              <a:gd name="connsiteY5" fmla="*/ 0 h 6901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9812" h="6901998">
                <a:moveTo>
                  <a:pt x="3450999" y="0"/>
                </a:moveTo>
                <a:lnTo>
                  <a:pt x="3579812" y="3257"/>
                </a:lnTo>
                <a:lnTo>
                  <a:pt x="3579812" y="6898741"/>
                </a:lnTo>
                <a:lnTo>
                  <a:pt x="3450999" y="6901998"/>
                </a:lnTo>
                <a:cubicBezTo>
                  <a:pt x="1545065" y="6901998"/>
                  <a:pt x="0" y="5356933"/>
                  <a:pt x="0" y="3450999"/>
                </a:cubicBezTo>
                <a:cubicBezTo>
                  <a:pt x="0" y="1545065"/>
                  <a:pt x="1545065" y="0"/>
                  <a:pt x="3450999" y="0"/>
                </a:cubicBezTo>
                <a:close/>
              </a:path>
            </a:pathLst>
          </a:cu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50674107"/>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with Computer Monitor">
    <p:bg>
      <p:bgRef idx="1001">
        <a:schemeClr val="bg1"/>
      </p:bgRef>
    </p:bg>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7D5A8CDC-7BE6-361B-2965-88F977B1F050}"/>
              </a:ext>
            </a:extLst>
          </p:cNvPr>
          <p:cNvSpPr/>
          <p:nvPr userDrawn="1"/>
        </p:nvSpPr>
        <p:spPr>
          <a:xfrm>
            <a:off x="6704012" y="838202"/>
            <a:ext cx="5029198" cy="5029198"/>
          </a:xfrm>
          <a:prstGeom prst="ellipse">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8" name="Rectangle 7">
            <a:extLst>
              <a:ext uri="{FF2B5EF4-FFF2-40B4-BE49-F238E27FC236}">
                <a16:creationId xmlns:a16="http://schemas.microsoft.com/office/drawing/2014/main" id="{F6C13E5D-0B96-580C-032F-0323F5B935D3}"/>
              </a:ext>
            </a:extLst>
          </p:cNvPr>
          <p:cNvSpPr/>
          <p:nvPr userDrawn="1"/>
        </p:nvSpPr>
        <p:spPr>
          <a:xfrm>
            <a:off x="0" y="0"/>
            <a:ext cx="760412"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pic>
        <p:nvPicPr>
          <p:cNvPr id="15" name="Graphic 14">
            <a:extLst>
              <a:ext uri="{FF2B5EF4-FFF2-40B4-BE49-F238E27FC236}">
                <a16:creationId xmlns:a16="http://schemas.microsoft.com/office/drawing/2014/main" id="{97F2A9A7-1093-A563-8A0E-4C8DB0E669A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742112" y="1752600"/>
            <a:ext cx="4951066" cy="3810000"/>
          </a:xfrm>
          <a:prstGeom prst="rect">
            <a:avLst/>
          </a:prstGeom>
        </p:spPr>
      </p:pic>
      <p:sp>
        <p:nvSpPr>
          <p:cNvPr id="4" name="Title 1">
            <a:extLst>
              <a:ext uri="{FF2B5EF4-FFF2-40B4-BE49-F238E27FC236}">
                <a16:creationId xmlns:a16="http://schemas.microsoft.com/office/drawing/2014/main" id="{E33374C0-ECC0-0DB1-D167-0EF643B5A1E0}"/>
              </a:ext>
            </a:extLst>
          </p:cNvPr>
          <p:cNvSpPr>
            <a:spLocks noGrp="1"/>
          </p:cNvSpPr>
          <p:nvPr>
            <p:ph type="title"/>
          </p:nvPr>
        </p:nvSpPr>
        <p:spPr>
          <a:xfrm>
            <a:off x="1293812" y="609600"/>
            <a:ext cx="491490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dirty="0"/>
              <a:t>Click to edit Master title style</a:t>
            </a:r>
            <a:endParaRPr dirty="0"/>
          </a:p>
        </p:txBody>
      </p:sp>
      <p:sp>
        <p:nvSpPr>
          <p:cNvPr id="3" name="Slide Number Placeholder 5">
            <a:extLst>
              <a:ext uri="{FF2B5EF4-FFF2-40B4-BE49-F238E27FC236}">
                <a16:creationId xmlns:a16="http://schemas.microsoft.com/office/drawing/2014/main" id="{FC465CD4-231A-6C85-3D9B-E21738DB5460}"/>
              </a:ext>
            </a:extLst>
          </p:cNvPr>
          <p:cNvSpPr>
            <a:spLocks noGrp="1"/>
          </p:cNvSpPr>
          <p:nvPr>
            <p:ph type="sldNum" sz="quarter" idx="12"/>
          </p:nvPr>
        </p:nvSpPr>
        <p:spPr>
          <a:xfrm>
            <a:off x="1" y="609600"/>
            <a:ext cx="760412" cy="381000"/>
          </a:xfrm>
        </p:spPr>
        <p:txBody>
          <a:bodyPr/>
          <a:lstStyle>
            <a:lvl1pPr algn="ctr">
              <a:defRPr sz="2400" b="1"/>
            </a:lvl1pPr>
          </a:lstStyle>
          <a:p>
            <a:fld id="{AAEAE4A8-A6E5-453E-B946-FB774B73F48C}" type="slidenum">
              <a:rPr lang="en-US" smtClean="0"/>
              <a:pPr/>
              <a:t>‹#›</a:t>
            </a:fld>
            <a:endParaRPr lang="en-US" dirty="0"/>
          </a:p>
        </p:txBody>
      </p:sp>
      <p:sp>
        <p:nvSpPr>
          <p:cNvPr id="17" name="Footer Placeholder 4">
            <a:extLst>
              <a:ext uri="{FF2B5EF4-FFF2-40B4-BE49-F238E27FC236}">
                <a16:creationId xmlns:a16="http://schemas.microsoft.com/office/drawing/2014/main" id="{A583352B-64D3-C6FC-B554-91866CBEBCC2}"/>
              </a:ext>
            </a:extLst>
          </p:cNvPr>
          <p:cNvSpPr>
            <a:spLocks noGrp="1"/>
          </p:cNvSpPr>
          <p:nvPr>
            <p:ph type="ftr" sz="quarter" idx="3"/>
          </p:nvPr>
        </p:nvSpPr>
        <p:spPr>
          <a:xfrm rot="16200000">
            <a:off x="-1829595" y="2591593"/>
            <a:ext cx="4419600" cy="760414"/>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dirty="0"/>
          </a:p>
        </p:txBody>
      </p:sp>
      <p:sp>
        <p:nvSpPr>
          <p:cNvPr id="6" name="Date Placeholder 3">
            <a:extLst>
              <a:ext uri="{FF2B5EF4-FFF2-40B4-BE49-F238E27FC236}">
                <a16:creationId xmlns:a16="http://schemas.microsoft.com/office/drawing/2014/main" id="{647C9D80-85BC-5E0B-E24A-6217CFE72A9F}"/>
              </a:ext>
            </a:extLst>
          </p:cNvPr>
          <p:cNvSpPr>
            <a:spLocks noGrp="1"/>
          </p:cNvSpPr>
          <p:nvPr>
            <p:ph type="dt" sz="half" idx="2"/>
          </p:nvPr>
        </p:nvSpPr>
        <p:spPr>
          <a:xfrm rot="16200000">
            <a:off x="-229393" y="5258593"/>
            <a:ext cx="1219200" cy="760414"/>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dirty="0"/>
          </a:p>
        </p:txBody>
      </p:sp>
      <p:sp>
        <p:nvSpPr>
          <p:cNvPr id="12" name="Content Placeholder 2">
            <a:extLst>
              <a:ext uri="{FF2B5EF4-FFF2-40B4-BE49-F238E27FC236}">
                <a16:creationId xmlns:a16="http://schemas.microsoft.com/office/drawing/2014/main" id="{20038AE2-F2EF-FEA5-D6B4-5C539A25221E}"/>
              </a:ext>
            </a:extLst>
          </p:cNvPr>
          <p:cNvSpPr>
            <a:spLocks noGrp="1"/>
          </p:cNvSpPr>
          <p:nvPr>
            <p:ph idx="1"/>
          </p:nvPr>
        </p:nvSpPr>
        <p:spPr>
          <a:xfrm>
            <a:off x="1311274" y="2286000"/>
            <a:ext cx="4572000" cy="3962400"/>
          </a:xfrm>
        </p:spPr>
        <p:txBody>
          <a:bodyPr>
            <a:normAutofit/>
          </a:bodyPr>
          <a:lstStyle>
            <a:lvl1pPr marL="45720" indent="0">
              <a:lnSpc>
                <a:spcPct val="110000"/>
              </a:lnSpc>
              <a:buNone/>
              <a:defRPr lang="en-US" sz="1800" kern="1200" dirty="0">
                <a:solidFill>
                  <a:schemeClr val="tx1">
                    <a:lumMod val="85000"/>
                    <a:lumOff val="15000"/>
                  </a:schemeClr>
                </a:solidFill>
                <a:latin typeface="+mn-lt"/>
                <a:ea typeface="+mn-lt"/>
                <a:cs typeface="+mn-lt"/>
              </a:defRPr>
            </a:lvl1pPr>
            <a:lvl2pPr marL="365760" indent="0">
              <a:lnSpc>
                <a:spcPct val="110000"/>
              </a:lnSpc>
              <a:buNone/>
              <a:defRPr lang="en-US" sz="1800" kern="1200" dirty="0">
                <a:solidFill>
                  <a:schemeClr val="tx1">
                    <a:lumMod val="85000"/>
                    <a:lumOff val="15000"/>
                  </a:schemeClr>
                </a:solidFill>
                <a:latin typeface="+mn-lt"/>
                <a:ea typeface="+mn-lt"/>
                <a:cs typeface="+mn-lt"/>
              </a:defRPr>
            </a:lvl2pPr>
            <a:lvl3pPr marL="594360" indent="0">
              <a:lnSpc>
                <a:spcPct val="110000"/>
              </a:lnSpc>
              <a:buNone/>
              <a:defRPr lang="en-US" sz="1800" kern="1200" dirty="0">
                <a:solidFill>
                  <a:schemeClr val="tx1">
                    <a:lumMod val="85000"/>
                    <a:lumOff val="15000"/>
                  </a:schemeClr>
                </a:solidFill>
                <a:latin typeface="+mn-lt"/>
                <a:ea typeface="+mn-lt"/>
                <a:cs typeface="+mn-lt"/>
              </a:defRPr>
            </a:lvl3pPr>
            <a:lvl4pPr marL="777240" indent="0">
              <a:lnSpc>
                <a:spcPct val="110000"/>
              </a:lnSpc>
              <a:buNone/>
              <a:defRPr lang="en-US" sz="1800" kern="1200" dirty="0">
                <a:solidFill>
                  <a:schemeClr val="tx1">
                    <a:lumMod val="85000"/>
                    <a:lumOff val="15000"/>
                  </a:schemeClr>
                </a:solidFill>
                <a:latin typeface="+mn-lt"/>
                <a:ea typeface="+mn-lt"/>
                <a:cs typeface="+mn-lt"/>
              </a:defRPr>
            </a:lvl4pPr>
            <a:lvl5pPr marL="960120" indent="0">
              <a:lnSpc>
                <a:spcPct val="110000"/>
              </a:lnSpc>
              <a:buNone/>
              <a:defRPr sz="1800" kern="1200" dirty="0">
                <a:solidFill>
                  <a:schemeClr val="tx1">
                    <a:lumMod val="85000"/>
                    <a:lumOff val="15000"/>
                  </a:schemeClr>
                </a:solidFill>
                <a:latin typeface="+mn-lt"/>
                <a:ea typeface="+mn-lt"/>
                <a:cs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7" name="Picture Placeholder 6">
            <a:extLst>
              <a:ext uri="{FF2B5EF4-FFF2-40B4-BE49-F238E27FC236}">
                <a16:creationId xmlns:a16="http://schemas.microsoft.com/office/drawing/2014/main" id="{51F5E297-E771-7AE4-7311-0874043A4B38}"/>
              </a:ext>
            </a:extLst>
          </p:cNvPr>
          <p:cNvSpPr>
            <a:spLocks noGrp="1"/>
          </p:cNvSpPr>
          <p:nvPr>
            <p:ph type="pic" sz="quarter" idx="16"/>
          </p:nvPr>
        </p:nvSpPr>
        <p:spPr>
          <a:xfrm>
            <a:off x="7045945" y="2057400"/>
            <a:ext cx="4343400" cy="2688336"/>
          </a:xfrm>
          <a:custGeom>
            <a:avLst/>
            <a:gdLst>
              <a:gd name="connsiteX0" fmla="*/ 25620 w 4343400"/>
              <a:gd name="connsiteY0" fmla="*/ 0 h 2688336"/>
              <a:gd name="connsiteX1" fmla="*/ 4317780 w 4343400"/>
              <a:gd name="connsiteY1" fmla="*/ 0 h 2688336"/>
              <a:gd name="connsiteX2" fmla="*/ 4343400 w 4343400"/>
              <a:gd name="connsiteY2" fmla="*/ 25620 h 2688336"/>
              <a:gd name="connsiteX3" fmla="*/ 4343400 w 4343400"/>
              <a:gd name="connsiteY3" fmla="*/ 2662716 h 2688336"/>
              <a:gd name="connsiteX4" fmla="*/ 4317780 w 4343400"/>
              <a:gd name="connsiteY4" fmla="*/ 2688336 h 2688336"/>
              <a:gd name="connsiteX5" fmla="*/ 25620 w 4343400"/>
              <a:gd name="connsiteY5" fmla="*/ 2688336 h 2688336"/>
              <a:gd name="connsiteX6" fmla="*/ 0 w 4343400"/>
              <a:gd name="connsiteY6" fmla="*/ 2662716 h 2688336"/>
              <a:gd name="connsiteX7" fmla="*/ 0 w 4343400"/>
              <a:gd name="connsiteY7" fmla="*/ 25620 h 2688336"/>
              <a:gd name="connsiteX8" fmla="*/ 25620 w 4343400"/>
              <a:gd name="connsiteY8" fmla="*/ 0 h 2688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3400" h="2688336">
                <a:moveTo>
                  <a:pt x="25620" y="0"/>
                </a:moveTo>
                <a:lnTo>
                  <a:pt x="4317780" y="0"/>
                </a:lnTo>
                <a:cubicBezTo>
                  <a:pt x="4331930" y="0"/>
                  <a:pt x="4343400" y="11470"/>
                  <a:pt x="4343400" y="25620"/>
                </a:cubicBezTo>
                <a:lnTo>
                  <a:pt x="4343400" y="2662716"/>
                </a:lnTo>
                <a:cubicBezTo>
                  <a:pt x="4343400" y="2676866"/>
                  <a:pt x="4331930" y="2688336"/>
                  <a:pt x="4317780" y="2688336"/>
                </a:cubicBezTo>
                <a:lnTo>
                  <a:pt x="25620" y="2688336"/>
                </a:lnTo>
                <a:cubicBezTo>
                  <a:pt x="11470" y="2688336"/>
                  <a:pt x="0" y="2676866"/>
                  <a:pt x="0" y="2662716"/>
                </a:cubicBezTo>
                <a:lnTo>
                  <a:pt x="0" y="25620"/>
                </a:lnTo>
                <a:cubicBezTo>
                  <a:pt x="0" y="11470"/>
                  <a:pt x="11470" y="0"/>
                  <a:pt x="25620" y="0"/>
                </a:cubicBezTo>
                <a:close/>
              </a:path>
            </a:pathLst>
          </a:custGeom>
        </p:spPr>
        <p:txBody>
          <a:bodyPr wrap="square">
            <a:noAutofit/>
          </a:bodyPr>
          <a:lstStyle>
            <a:lvl1pPr marL="45720" indent="0">
              <a:buNone/>
              <a:defRPr>
                <a:solidFill>
                  <a:schemeClr val="bg1"/>
                </a:solidFill>
              </a:defRPr>
            </a:lvl1pPr>
          </a:lstStyle>
          <a:p>
            <a:endParaRPr lang="en-US" dirty="0"/>
          </a:p>
        </p:txBody>
      </p:sp>
    </p:spTree>
    <p:extLst>
      <p:ext uri="{BB962C8B-B14F-4D97-AF65-F5344CB8AC3E}">
        <p14:creationId xmlns:p14="http://schemas.microsoft.com/office/powerpoint/2010/main" val="3149728844"/>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brea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4761B-B29B-1C47-FAE9-6E0FA1543EC6}"/>
              </a:ext>
            </a:extLst>
          </p:cNvPr>
          <p:cNvSpPr>
            <a:spLocks noGrp="1"/>
          </p:cNvSpPr>
          <p:nvPr>
            <p:ph type="title"/>
          </p:nvPr>
        </p:nvSpPr>
        <p:spPr>
          <a:xfrm>
            <a:off x="608012" y="685800"/>
            <a:ext cx="5687336" cy="5288730"/>
          </a:xfrm>
        </p:spPr>
        <p:txBody>
          <a:bodyPr anchor="b">
            <a:normAutofit/>
          </a:bodyPr>
          <a:lstStyle>
            <a:lvl1pPr marL="0" indent="0" algn="l">
              <a:lnSpc>
                <a:spcPct val="100000"/>
              </a:lnSpc>
              <a:defRPr sz="4800"/>
            </a:lvl1pPr>
          </a:lstStyle>
          <a:p>
            <a:r>
              <a:rPr lang="en-US" dirty="0"/>
              <a:t>Click to edit Master title style</a:t>
            </a:r>
            <a:endParaRPr dirty="0"/>
          </a:p>
        </p:txBody>
      </p:sp>
      <p:sp>
        <p:nvSpPr>
          <p:cNvPr id="3" name="Cross 2">
            <a:extLst>
              <a:ext uri="{FF2B5EF4-FFF2-40B4-BE49-F238E27FC236}">
                <a16:creationId xmlns:a16="http://schemas.microsoft.com/office/drawing/2014/main" id="{9D098DB9-0987-4850-3A4E-90EECD01BFED}"/>
              </a:ext>
            </a:extLst>
          </p:cNvPr>
          <p:cNvSpPr/>
          <p:nvPr userDrawn="1"/>
        </p:nvSpPr>
        <p:spPr>
          <a:xfrm>
            <a:off x="7130149" y="3969437"/>
            <a:ext cx="640662" cy="640662"/>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pic>
        <p:nvPicPr>
          <p:cNvPr id="4" name="Graphic 3">
            <a:extLst>
              <a:ext uri="{FF2B5EF4-FFF2-40B4-BE49-F238E27FC236}">
                <a16:creationId xmlns:a16="http://schemas.microsoft.com/office/drawing/2014/main" id="{0320F41B-7946-84A8-649E-B8D2394410B0}"/>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2" r="42412"/>
          <a:stretch/>
        </p:blipFill>
        <p:spPr>
          <a:xfrm>
            <a:off x="7134779" y="533400"/>
            <a:ext cx="5054045" cy="5588000"/>
          </a:xfrm>
          <a:prstGeom prst="rect">
            <a:avLst/>
          </a:prstGeom>
        </p:spPr>
      </p:pic>
      <p:sp>
        <p:nvSpPr>
          <p:cNvPr id="6" name="Cross 5">
            <a:extLst>
              <a:ext uri="{FF2B5EF4-FFF2-40B4-BE49-F238E27FC236}">
                <a16:creationId xmlns:a16="http://schemas.microsoft.com/office/drawing/2014/main" id="{D3F324A7-F228-C486-182B-84D6C27A93B8}"/>
              </a:ext>
            </a:extLst>
          </p:cNvPr>
          <p:cNvSpPr/>
          <p:nvPr userDrawn="1"/>
        </p:nvSpPr>
        <p:spPr>
          <a:xfrm>
            <a:off x="6368151" y="2407337"/>
            <a:ext cx="640662" cy="640662"/>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10" name="Picture Placeholder 20">
            <a:extLst>
              <a:ext uri="{FF2B5EF4-FFF2-40B4-BE49-F238E27FC236}">
                <a16:creationId xmlns:a16="http://schemas.microsoft.com/office/drawing/2014/main" id="{0EE33DD4-E993-7039-2B48-6FAFAE32A9FE}"/>
              </a:ext>
            </a:extLst>
          </p:cNvPr>
          <p:cNvSpPr>
            <a:spLocks noGrp="1"/>
          </p:cNvSpPr>
          <p:nvPr>
            <p:ph type="pic" sz="quarter" idx="15"/>
          </p:nvPr>
        </p:nvSpPr>
        <p:spPr>
          <a:xfrm>
            <a:off x="8119745" y="990600"/>
            <a:ext cx="4069080" cy="4384979"/>
          </a:xfrm>
          <a:custGeom>
            <a:avLst/>
            <a:gdLst>
              <a:gd name="connsiteX0" fmla="*/ 3553733 w 4390346"/>
              <a:gd name="connsiteY0" fmla="*/ 0 h 4693920"/>
              <a:gd name="connsiteX1" fmla="*/ 4390346 w 4390346"/>
              <a:gd name="connsiteY1" fmla="*/ 0 h 4693920"/>
              <a:gd name="connsiteX2" fmla="*/ 4390346 w 4390346"/>
              <a:gd name="connsiteY2" fmla="*/ 4690872 h 4693920"/>
              <a:gd name="connsiteX3" fmla="*/ 3721482 w 4390346"/>
              <a:gd name="connsiteY3" fmla="*/ 4690872 h 4693920"/>
              <a:gd name="connsiteX4" fmla="*/ 3721482 w 4390346"/>
              <a:gd name="connsiteY4" fmla="*/ 4693920 h 4693920"/>
              <a:gd name="connsiteX5" fmla="*/ 197252 w 4390346"/>
              <a:gd name="connsiteY5" fmla="*/ 4693920 h 4693920"/>
              <a:gd name="connsiteX6" fmla="*/ 167017 w 4390346"/>
              <a:gd name="connsiteY6" fmla="*/ 4690872 h 4693920"/>
              <a:gd name="connsiteX7" fmla="*/ 0 w 4390346"/>
              <a:gd name="connsiteY7" fmla="*/ 4690872 h 4693920"/>
              <a:gd name="connsiteX8" fmla="*/ 0 w 4390346"/>
              <a:gd name="connsiteY8" fmla="*/ 4232970 h 4693920"/>
              <a:gd name="connsiteX9" fmla="*/ 1 w 4390346"/>
              <a:gd name="connsiteY9" fmla="*/ 4232970 h 4693920"/>
              <a:gd name="connsiteX10" fmla="*/ 1 w 4390346"/>
              <a:gd name="connsiteY10" fmla="*/ 200299 h 4693920"/>
              <a:gd name="connsiteX11" fmla="*/ 197252 w 4390346"/>
              <a:gd name="connsiteY11" fmla="*/ 3048 h 4693920"/>
              <a:gd name="connsiteX12" fmla="*/ 3553733 w 4390346"/>
              <a:gd name="connsiteY12" fmla="*/ 3048 h 4693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390346" h="4693920">
                <a:moveTo>
                  <a:pt x="3553733" y="0"/>
                </a:moveTo>
                <a:lnTo>
                  <a:pt x="4390346" y="0"/>
                </a:lnTo>
                <a:lnTo>
                  <a:pt x="4390346" y="4690872"/>
                </a:lnTo>
                <a:lnTo>
                  <a:pt x="3721482" y="4690872"/>
                </a:lnTo>
                <a:lnTo>
                  <a:pt x="3721482" y="4693920"/>
                </a:lnTo>
                <a:lnTo>
                  <a:pt x="197252" y="4693920"/>
                </a:lnTo>
                <a:lnTo>
                  <a:pt x="167017" y="4690872"/>
                </a:lnTo>
                <a:lnTo>
                  <a:pt x="0" y="4690872"/>
                </a:lnTo>
                <a:lnTo>
                  <a:pt x="0" y="4232970"/>
                </a:lnTo>
                <a:lnTo>
                  <a:pt x="1" y="4232970"/>
                </a:lnTo>
                <a:lnTo>
                  <a:pt x="1" y="200299"/>
                </a:lnTo>
                <a:cubicBezTo>
                  <a:pt x="1" y="91360"/>
                  <a:pt x="88313" y="3048"/>
                  <a:pt x="197252" y="3048"/>
                </a:cubicBezTo>
                <a:lnTo>
                  <a:pt x="3553733" y="3048"/>
                </a:lnTo>
                <a:close/>
              </a:path>
            </a:pathLst>
          </a:custGeom>
        </p:spPr>
        <p:txBody>
          <a:bodyPr wrap="square">
            <a:noAutofit/>
          </a:bodyPr>
          <a:lstStyle>
            <a:lvl1pPr marL="45720" indent="0">
              <a:buNone/>
              <a:defRPr>
                <a:solidFill>
                  <a:schemeClr val="bg1"/>
                </a:solidFill>
              </a:defRPr>
            </a:lvl1pPr>
          </a:lstStyle>
          <a:p>
            <a:endParaRPr lang="en-US" dirty="0"/>
          </a:p>
        </p:txBody>
      </p:sp>
    </p:spTree>
    <p:extLst>
      <p:ext uri="{BB962C8B-B14F-4D97-AF65-F5344CB8AC3E}">
        <p14:creationId xmlns:p14="http://schemas.microsoft.com/office/powerpoint/2010/main" val="2777647051"/>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with Accent">
    <p:bg>
      <p:bgRef idx="1001">
        <a:schemeClr val="bg1"/>
      </p:bgRef>
    </p:bg>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7D5A8CDC-7BE6-361B-2965-88F977B1F050}"/>
              </a:ext>
            </a:extLst>
          </p:cNvPr>
          <p:cNvSpPr/>
          <p:nvPr userDrawn="1"/>
        </p:nvSpPr>
        <p:spPr>
          <a:xfrm>
            <a:off x="6361114" y="1317171"/>
            <a:ext cx="5029198" cy="5029198"/>
          </a:xfrm>
          <a:prstGeom prst="ellipse">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8" name="Rectangle 7">
            <a:extLst>
              <a:ext uri="{FF2B5EF4-FFF2-40B4-BE49-F238E27FC236}">
                <a16:creationId xmlns:a16="http://schemas.microsoft.com/office/drawing/2014/main" id="{F6C13E5D-0B96-580C-032F-0323F5B935D3}"/>
              </a:ext>
            </a:extLst>
          </p:cNvPr>
          <p:cNvSpPr/>
          <p:nvPr userDrawn="1"/>
        </p:nvSpPr>
        <p:spPr>
          <a:xfrm>
            <a:off x="0" y="0"/>
            <a:ext cx="760412"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4" name="Title 1">
            <a:extLst>
              <a:ext uri="{FF2B5EF4-FFF2-40B4-BE49-F238E27FC236}">
                <a16:creationId xmlns:a16="http://schemas.microsoft.com/office/drawing/2014/main" id="{E33374C0-ECC0-0DB1-D167-0EF643B5A1E0}"/>
              </a:ext>
            </a:extLst>
          </p:cNvPr>
          <p:cNvSpPr>
            <a:spLocks noGrp="1"/>
          </p:cNvSpPr>
          <p:nvPr>
            <p:ph type="title"/>
          </p:nvPr>
        </p:nvSpPr>
        <p:spPr>
          <a:xfrm>
            <a:off x="1293812" y="609600"/>
            <a:ext cx="491490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dirty="0"/>
              <a:t>Click to edit Master title style</a:t>
            </a:r>
            <a:endParaRPr dirty="0"/>
          </a:p>
        </p:txBody>
      </p:sp>
      <p:sp>
        <p:nvSpPr>
          <p:cNvPr id="3" name="Slide Number Placeholder 5">
            <a:extLst>
              <a:ext uri="{FF2B5EF4-FFF2-40B4-BE49-F238E27FC236}">
                <a16:creationId xmlns:a16="http://schemas.microsoft.com/office/drawing/2014/main" id="{FC465CD4-231A-6C85-3D9B-E21738DB5460}"/>
              </a:ext>
            </a:extLst>
          </p:cNvPr>
          <p:cNvSpPr>
            <a:spLocks noGrp="1"/>
          </p:cNvSpPr>
          <p:nvPr>
            <p:ph type="sldNum" sz="quarter" idx="12"/>
          </p:nvPr>
        </p:nvSpPr>
        <p:spPr>
          <a:xfrm>
            <a:off x="1" y="609600"/>
            <a:ext cx="760412" cy="381000"/>
          </a:xfrm>
        </p:spPr>
        <p:txBody>
          <a:bodyPr/>
          <a:lstStyle>
            <a:lvl1pPr algn="ctr">
              <a:defRPr sz="2400" b="1"/>
            </a:lvl1pPr>
          </a:lstStyle>
          <a:p>
            <a:fld id="{AAEAE4A8-A6E5-453E-B946-FB774B73F48C}" type="slidenum">
              <a:rPr lang="en-US" smtClean="0"/>
              <a:pPr/>
              <a:t>‹#›</a:t>
            </a:fld>
            <a:endParaRPr lang="en-US" dirty="0"/>
          </a:p>
        </p:txBody>
      </p:sp>
      <p:sp>
        <p:nvSpPr>
          <p:cNvPr id="17" name="Footer Placeholder 4">
            <a:extLst>
              <a:ext uri="{FF2B5EF4-FFF2-40B4-BE49-F238E27FC236}">
                <a16:creationId xmlns:a16="http://schemas.microsoft.com/office/drawing/2014/main" id="{A583352B-64D3-C6FC-B554-91866CBEBCC2}"/>
              </a:ext>
            </a:extLst>
          </p:cNvPr>
          <p:cNvSpPr>
            <a:spLocks noGrp="1"/>
          </p:cNvSpPr>
          <p:nvPr>
            <p:ph type="ftr" sz="quarter" idx="3"/>
          </p:nvPr>
        </p:nvSpPr>
        <p:spPr>
          <a:xfrm rot="16200000">
            <a:off x="-1829595" y="2591593"/>
            <a:ext cx="4419600" cy="760414"/>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dirty="0"/>
          </a:p>
        </p:txBody>
      </p:sp>
      <p:sp>
        <p:nvSpPr>
          <p:cNvPr id="6" name="Date Placeholder 3">
            <a:extLst>
              <a:ext uri="{FF2B5EF4-FFF2-40B4-BE49-F238E27FC236}">
                <a16:creationId xmlns:a16="http://schemas.microsoft.com/office/drawing/2014/main" id="{647C9D80-85BC-5E0B-E24A-6217CFE72A9F}"/>
              </a:ext>
            </a:extLst>
          </p:cNvPr>
          <p:cNvSpPr>
            <a:spLocks noGrp="1"/>
          </p:cNvSpPr>
          <p:nvPr>
            <p:ph type="dt" sz="half" idx="2"/>
          </p:nvPr>
        </p:nvSpPr>
        <p:spPr>
          <a:xfrm rot="16200000">
            <a:off x="-229393" y="5258593"/>
            <a:ext cx="1219200" cy="760414"/>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dirty="0"/>
          </a:p>
        </p:txBody>
      </p:sp>
      <p:sp>
        <p:nvSpPr>
          <p:cNvPr id="12" name="Content Placeholder 2">
            <a:extLst>
              <a:ext uri="{FF2B5EF4-FFF2-40B4-BE49-F238E27FC236}">
                <a16:creationId xmlns:a16="http://schemas.microsoft.com/office/drawing/2014/main" id="{20038AE2-F2EF-FEA5-D6B4-5C539A25221E}"/>
              </a:ext>
            </a:extLst>
          </p:cNvPr>
          <p:cNvSpPr>
            <a:spLocks noGrp="1"/>
          </p:cNvSpPr>
          <p:nvPr>
            <p:ph idx="1"/>
          </p:nvPr>
        </p:nvSpPr>
        <p:spPr>
          <a:xfrm>
            <a:off x="1311274" y="2286000"/>
            <a:ext cx="4572000" cy="3962400"/>
          </a:xfrm>
        </p:spPr>
        <p:txBody>
          <a:bodyPr>
            <a:normAutofit/>
          </a:bodyPr>
          <a:lstStyle>
            <a:lvl1pPr marL="331470" indent="-285750">
              <a:lnSpc>
                <a:spcPct val="110000"/>
              </a:lnSpc>
              <a:buFont typeface="Arial" panose="020B0604020202020204" pitchFamily="34" charset="0"/>
              <a:buChar char="•"/>
              <a:defRPr lang="en-US" sz="1800" kern="1200" dirty="0">
                <a:solidFill>
                  <a:schemeClr val="tx1">
                    <a:lumMod val="85000"/>
                    <a:lumOff val="15000"/>
                  </a:schemeClr>
                </a:solidFill>
                <a:latin typeface="+mn-lt"/>
                <a:ea typeface="+mn-lt"/>
                <a:cs typeface="+mn-lt"/>
              </a:defRPr>
            </a:lvl1pPr>
            <a:lvl2pPr marL="651510" indent="-285750">
              <a:lnSpc>
                <a:spcPct val="110000"/>
              </a:lnSpc>
              <a:buFont typeface="Arial" panose="020B0604020202020204" pitchFamily="34" charset="0"/>
              <a:buChar char="•"/>
              <a:defRPr lang="en-US" sz="1800" kern="1200" dirty="0">
                <a:solidFill>
                  <a:schemeClr val="tx1">
                    <a:lumMod val="85000"/>
                    <a:lumOff val="15000"/>
                  </a:schemeClr>
                </a:solidFill>
                <a:latin typeface="+mn-lt"/>
                <a:ea typeface="+mn-lt"/>
                <a:cs typeface="+mn-lt"/>
              </a:defRPr>
            </a:lvl2pPr>
            <a:lvl3pPr marL="880110" indent="-285750">
              <a:lnSpc>
                <a:spcPct val="110000"/>
              </a:lnSpc>
              <a:buFont typeface="Arial" panose="020B0604020202020204" pitchFamily="34" charset="0"/>
              <a:buChar char="•"/>
              <a:defRPr lang="en-US" sz="1800" kern="1200" dirty="0">
                <a:solidFill>
                  <a:schemeClr val="tx1">
                    <a:lumMod val="85000"/>
                    <a:lumOff val="15000"/>
                  </a:schemeClr>
                </a:solidFill>
                <a:latin typeface="+mn-lt"/>
                <a:ea typeface="+mn-lt"/>
                <a:cs typeface="+mn-lt"/>
              </a:defRPr>
            </a:lvl3pPr>
            <a:lvl4pPr marL="1062990" indent="-285750">
              <a:lnSpc>
                <a:spcPct val="110000"/>
              </a:lnSpc>
              <a:buFont typeface="Arial" panose="020B0604020202020204" pitchFamily="34" charset="0"/>
              <a:buChar char="•"/>
              <a:defRPr lang="en-US" sz="1800" kern="1200" dirty="0">
                <a:solidFill>
                  <a:schemeClr val="tx1">
                    <a:lumMod val="85000"/>
                    <a:lumOff val="15000"/>
                  </a:schemeClr>
                </a:solidFill>
                <a:latin typeface="+mn-lt"/>
                <a:ea typeface="+mn-lt"/>
                <a:cs typeface="+mn-lt"/>
              </a:defRPr>
            </a:lvl4pPr>
            <a:lvl5pPr marL="1245870" indent="-285750">
              <a:lnSpc>
                <a:spcPct val="110000"/>
              </a:lnSpc>
              <a:buFont typeface="Arial" panose="020B0604020202020204" pitchFamily="34" charset="0"/>
              <a:buChar char="•"/>
              <a:defRPr sz="1800" kern="1200" dirty="0">
                <a:solidFill>
                  <a:schemeClr val="tx1">
                    <a:lumMod val="85000"/>
                    <a:lumOff val="15000"/>
                  </a:schemeClr>
                </a:solidFill>
                <a:latin typeface="+mn-lt"/>
                <a:ea typeface="+mn-lt"/>
                <a:cs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13" name="Content Placeholder 12">
            <a:extLst>
              <a:ext uri="{FF2B5EF4-FFF2-40B4-BE49-F238E27FC236}">
                <a16:creationId xmlns:a16="http://schemas.microsoft.com/office/drawing/2014/main" id="{120B2A3A-FF4C-298C-0165-DB61E8935F68}"/>
              </a:ext>
            </a:extLst>
          </p:cNvPr>
          <p:cNvSpPr>
            <a:spLocks noGrp="1"/>
          </p:cNvSpPr>
          <p:nvPr>
            <p:ph sz="quarter" idx="15"/>
          </p:nvPr>
        </p:nvSpPr>
        <p:spPr>
          <a:xfrm>
            <a:off x="6094413" y="2286000"/>
            <a:ext cx="5562600" cy="3962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89328874"/>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and Table">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6C13E5D-0B96-580C-032F-0323F5B935D3}"/>
              </a:ext>
            </a:extLst>
          </p:cNvPr>
          <p:cNvSpPr/>
          <p:nvPr userDrawn="1"/>
        </p:nvSpPr>
        <p:spPr>
          <a:xfrm>
            <a:off x="0" y="0"/>
            <a:ext cx="760412"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4" name="Title 1">
            <a:extLst>
              <a:ext uri="{FF2B5EF4-FFF2-40B4-BE49-F238E27FC236}">
                <a16:creationId xmlns:a16="http://schemas.microsoft.com/office/drawing/2014/main" id="{E33374C0-ECC0-0DB1-D167-0EF643B5A1E0}"/>
              </a:ext>
            </a:extLst>
          </p:cNvPr>
          <p:cNvSpPr>
            <a:spLocks noGrp="1"/>
          </p:cNvSpPr>
          <p:nvPr>
            <p:ph type="title"/>
          </p:nvPr>
        </p:nvSpPr>
        <p:spPr>
          <a:xfrm>
            <a:off x="1293812" y="609600"/>
            <a:ext cx="491490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dirty="0"/>
              <a:t>Click to edit Master title style</a:t>
            </a:r>
            <a:endParaRPr dirty="0"/>
          </a:p>
        </p:txBody>
      </p:sp>
      <p:sp>
        <p:nvSpPr>
          <p:cNvPr id="3" name="Slide Number Placeholder 5">
            <a:extLst>
              <a:ext uri="{FF2B5EF4-FFF2-40B4-BE49-F238E27FC236}">
                <a16:creationId xmlns:a16="http://schemas.microsoft.com/office/drawing/2014/main" id="{FC465CD4-231A-6C85-3D9B-E21738DB5460}"/>
              </a:ext>
            </a:extLst>
          </p:cNvPr>
          <p:cNvSpPr>
            <a:spLocks noGrp="1"/>
          </p:cNvSpPr>
          <p:nvPr>
            <p:ph type="sldNum" sz="quarter" idx="12"/>
          </p:nvPr>
        </p:nvSpPr>
        <p:spPr>
          <a:xfrm>
            <a:off x="1" y="609600"/>
            <a:ext cx="760412" cy="381000"/>
          </a:xfrm>
        </p:spPr>
        <p:txBody>
          <a:bodyPr/>
          <a:lstStyle>
            <a:lvl1pPr algn="ctr">
              <a:defRPr sz="2400" b="1"/>
            </a:lvl1pPr>
          </a:lstStyle>
          <a:p>
            <a:fld id="{AAEAE4A8-A6E5-453E-B946-FB774B73F48C}" type="slidenum">
              <a:rPr lang="en-US" smtClean="0"/>
              <a:pPr/>
              <a:t>‹#›</a:t>
            </a:fld>
            <a:endParaRPr lang="en-US" dirty="0"/>
          </a:p>
        </p:txBody>
      </p:sp>
      <p:sp>
        <p:nvSpPr>
          <p:cNvPr id="17" name="Footer Placeholder 4">
            <a:extLst>
              <a:ext uri="{FF2B5EF4-FFF2-40B4-BE49-F238E27FC236}">
                <a16:creationId xmlns:a16="http://schemas.microsoft.com/office/drawing/2014/main" id="{A583352B-64D3-C6FC-B554-91866CBEBCC2}"/>
              </a:ext>
            </a:extLst>
          </p:cNvPr>
          <p:cNvSpPr>
            <a:spLocks noGrp="1"/>
          </p:cNvSpPr>
          <p:nvPr>
            <p:ph type="ftr" sz="quarter" idx="3"/>
          </p:nvPr>
        </p:nvSpPr>
        <p:spPr>
          <a:xfrm rot="16200000">
            <a:off x="-1829595" y="2591593"/>
            <a:ext cx="4419600" cy="760414"/>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dirty="0"/>
          </a:p>
        </p:txBody>
      </p:sp>
      <p:sp>
        <p:nvSpPr>
          <p:cNvPr id="6" name="Date Placeholder 3">
            <a:extLst>
              <a:ext uri="{FF2B5EF4-FFF2-40B4-BE49-F238E27FC236}">
                <a16:creationId xmlns:a16="http://schemas.microsoft.com/office/drawing/2014/main" id="{647C9D80-85BC-5E0B-E24A-6217CFE72A9F}"/>
              </a:ext>
            </a:extLst>
          </p:cNvPr>
          <p:cNvSpPr>
            <a:spLocks noGrp="1"/>
          </p:cNvSpPr>
          <p:nvPr>
            <p:ph type="dt" sz="half" idx="2"/>
          </p:nvPr>
        </p:nvSpPr>
        <p:spPr>
          <a:xfrm rot="16200000">
            <a:off x="-229393" y="5258593"/>
            <a:ext cx="1219200" cy="760414"/>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dirty="0"/>
          </a:p>
        </p:txBody>
      </p:sp>
      <p:sp>
        <p:nvSpPr>
          <p:cNvPr id="12" name="Content Placeholder 2">
            <a:extLst>
              <a:ext uri="{FF2B5EF4-FFF2-40B4-BE49-F238E27FC236}">
                <a16:creationId xmlns:a16="http://schemas.microsoft.com/office/drawing/2014/main" id="{20038AE2-F2EF-FEA5-D6B4-5C539A25221E}"/>
              </a:ext>
            </a:extLst>
          </p:cNvPr>
          <p:cNvSpPr>
            <a:spLocks noGrp="1"/>
          </p:cNvSpPr>
          <p:nvPr>
            <p:ph idx="1"/>
          </p:nvPr>
        </p:nvSpPr>
        <p:spPr>
          <a:xfrm>
            <a:off x="1311274" y="2286000"/>
            <a:ext cx="4572000" cy="3962400"/>
          </a:xfrm>
        </p:spPr>
        <p:txBody>
          <a:bodyPr>
            <a:normAutofit/>
          </a:bodyPr>
          <a:lstStyle>
            <a:lvl1pPr marL="45720" indent="0">
              <a:lnSpc>
                <a:spcPct val="110000"/>
              </a:lnSpc>
              <a:buNone/>
              <a:defRPr lang="en-US" sz="1800" b="1" kern="1200" dirty="0">
                <a:solidFill>
                  <a:schemeClr val="tx1">
                    <a:lumMod val="85000"/>
                    <a:lumOff val="15000"/>
                  </a:schemeClr>
                </a:solidFill>
                <a:latin typeface="+mn-lt"/>
                <a:ea typeface="+mn-lt"/>
                <a:cs typeface="+mn-lt"/>
              </a:defRPr>
            </a:lvl1pPr>
            <a:lvl2pPr marL="331470" indent="-285750">
              <a:lnSpc>
                <a:spcPct val="110000"/>
              </a:lnSpc>
              <a:spcBef>
                <a:spcPts val="1800"/>
              </a:spcBef>
              <a:buFont typeface="Arial" panose="020B0604020202020204" pitchFamily="34" charset="0"/>
              <a:buChar char="•"/>
              <a:defRPr lang="en-US" sz="1800" kern="1200" dirty="0">
                <a:solidFill>
                  <a:schemeClr val="tx1">
                    <a:lumMod val="85000"/>
                    <a:lumOff val="15000"/>
                  </a:schemeClr>
                </a:solidFill>
                <a:latin typeface="+mn-lt"/>
                <a:ea typeface="+mn-lt"/>
                <a:cs typeface="+mn-lt"/>
              </a:defRPr>
            </a:lvl2pPr>
            <a:lvl3pPr marL="594360" indent="-228600">
              <a:lnSpc>
                <a:spcPct val="110000"/>
              </a:lnSpc>
              <a:buFont typeface="Arial" panose="020B0604020202020204" pitchFamily="34" charset="0"/>
              <a:buChar char="•"/>
              <a:defRPr lang="en-US" sz="1800" kern="1200" dirty="0">
                <a:solidFill>
                  <a:schemeClr val="tx1">
                    <a:lumMod val="85000"/>
                    <a:lumOff val="15000"/>
                  </a:schemeClr>
                </a:solidFill>
                <a:latin typeface="+mn-lt"/>
                <a:ea typeface="+mn-lt"/>
                <a:cs typeface="+mn-lt"/>
              </a:defRPr>
            </a:lvl3pPr>
            <a:lvl4pPr marL="777240" indent="-228600">
              <a:lnSpc>
                <a:spcPct val="110000"/>
              </a:lnSpc>
              <a:buFont typeface="Arial" panose="020B0604020202020204" pitchFamily="34" charset="0"/>
              <a:buChar char="•"/>
              <a:defRPr lang="en-US" sz="1800" kern="1200" dirty="0">
                <a:solidFill>
                  <a:schemeClr val="tx1">
                    <a:lumMod val="85000"/>
                    <a:lumOff val="15000"/>
                  </a:schemeClr>
                </a:solidFill>
                <a:latin typeface="+mn-lt"/>
                <a:ea typeface="+mn-lt"/>
                <a:cs typeface="+mn-lt"/>
              </a:defRPr>
            </a:lvl4pPr>
            <a:lvl5pPr marL="960120" indent="-228600">
              <a:lnSpc>
                <a:spcPct val="110000"/>
              </a:lnSpc>
              <a:buFont typeface="Arial" panose="020B0604020202020204" pitchFamily="34" charset="0"/>
              <a:buChar char="•"/>
              <a:defRPr sz="1800" kern="1200" dirty="0">
                <a:solidFill>
                  <a:schemeClr val="tx1">
                    <a:lumMod val="85000"/>
                    <a:lumOff val="15000"/>
                  </a:schemeClr>
                </a:solidFill>
                <a:latin typeface="+mn-lt"/>
                <a:ea typeface="+mn-lt"/>
                <a:cs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9" name="Table Placeholder 8">
            <a:extLst>
              <a:ext uri="{FF2B5EF4-FFF2-40B4-BE49-F238E27FC236}">
                <a16:creationId xmlns:a16="http://schemas.microsoft.com/office/drawing/2014/main" id="{6EA47FDD-142D-1BE6-8057-A6CC1A71222C}"/>
              </a:ext>
            </a:extLst>
          </p:cNvPr>
          <p:cNvSpPr>
            <a:spLocks noGrp="1"/>
          </p:cNvSpPr>
          <p:nvPr>
            <p:ph type="tbl" sz="quarter" idx="13"/>
          </p:nvPr>
        </p:nvSpPr>
        <p:spPr>
          <a:xfrm>
            <a:off x="6094413" y="2286000"/>
            <a:ext cx="5558794" cy="3962400"/>
          </a:xfrm>
        </p:spPr>
        <p:txBody>
          <a:bodyPr/>
          <a:lstStyle>
            <a:lvl1pPr marL="45720" indent="0">
              <a:buNone/>
              <a:defRPr/>
            </a:lvl1pPr>
          </a:lstStyle>
          <a:p>
            <a:endParaRPr lang="en-US" dirty="0"/>
          </a:p>
        </p:txBody>
      </p:sp>
    </p:spTree>
    <p:extLst>
      <p:ext uri="{BB962C8B-B14F-4D97-AF65-F5344CB8AC3E}">
        <p14:creationId xmlns:p14="http://schemas.microsoft.com/office/powerpoint/2010/main" val="2050394688"/>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able">
    <p:bg>
      <p:bgRef idx="1001">
        <a:schemeClr val="bg1"/>
      </p:bgRef>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E2E1990-ECE7-FA08-4966-BE3109399672}"/>
              </a:ext>
            </a:extLst>
          </p:cNvPr>
          <p:cNvSpPr/>
          <p:nvPr userDrawn="1"/>
        </p:nvSpPr>
        <p:spPr>
          <a:xfrm>
            <a:off x="7026044" y="0"/>
            <a:ext cx="4461334" cy="1981200"/>
          </a:xfrm>
          <a:custGeom>
            <a:avLst/>
            <a:gdLst>
              <a:gd name="connsiteX0" fmla="*/ 0 w 4461334"/>
              <a:gd name="connsiteY0" fmla="*/ 0 h 1981200"/>
              <a:gd name="connsiteX1" fmla="*/ 4461334 w 4461334"/>
              <a:gd name="connsiteY1" fmla="*/ 0 h 1981200"/>
              <a:gd name="connsiteX2" fmla="*/ 4432897 w 4461334"/>
              <a:gd name="connsiteY2" fmla="*/ 186331 h 1981200"/>
              <a:gd name="connsiteX3" fmla="*/ 2230667 w 4461334"/>
              <a:gd name="connsiteY3" fmla="*/ 1981200 h 1981200"/>
              <a:gd name="connsiteX4" fmla="*/ 28437 w 4461334"/>
              <a:gd name="connsiteY4" fmla="*/ 186331 h 1981200"/>
              <a:gd name="connsiteX5" fmla="*/ 0 w 4461334"/>
              <a:gd name="connsiteY5" fmla="*/ 0 h 198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61334" h="1981200">
                <a:moveTo>
                  <a:pt x="0" y="0"/>
                </a:moveTo>
                <a:lnTo>
                  <a:pt x="4461334" y="0"/>
                </a:lnTo>
                <a:lnTo>
                  <a:pt x="4432897" y="186331"/>
                </a:lnTo>
                <a:cubicBezTo>
                  <a:pt x="4223288" y="1210661"/>
                  <a:pt x="3316962" y="1981200"/>
                  <a:pt x="2230667" y="1981200"/>
                </a:cubicBezTo>
                <a:cubicBezTo>
                  <a:pt x="1144372" y="1981200"/>
                  <a:pt x="238046" y="1210661"/>
                  <a:pt x="28437" y="186331"/>
                </a:cubicBezTo>
                <a:lnTo>
                  <a:pt x="0" y="0"/>
                </a:lnTo>
                <a:close/>
              </a:path>
            </a:pathLst>
          </a:cu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3" name="Rectangle 2">
            <a:extLst>
              <a:ext uri="{FF2B5EF4-FFF2-40B4-BE49-F238E27FC236}">
                <a16:creationId xmlns:a16="http://schemas.microsoft.com/office/drawing/2014/main" id="{BE1D9EB0-EE8E-A9E8-9583-2D924EFA65AF}"/>
              </a:ext>
            </a:extLst>
          </p:cNvPr>
          <p:cNvSpPr/>
          <p:nvPr userDrawn="1"/>
        </p:nvSpPr>
        <p:spPr>
          <a:xfrm>
            <a:off x="0" y="0"/>
            <a:ext cx="760412"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7" name="Title 1">
            <a:extLst>
              <a:ext uri="{FF2B5EF4-FFF2-40B4-BE49-F238E27FC236}">
                <a16:creationId xmlns:a16="http://schemas.microsoft.com/office/drawing/2014/main" id="{FAC00260-F255-D312-3E7C-329EECDFDEE7}"/>
              </a:ext>
            </a:extLst>
          </p:cNvPr>
          <p:cNvSpPr>
            <a:spLocks noGrp="1"/>
          </p:cNvSpPr>
          <p:nvPr>
            <p:ph type="title"/>
          </p:nvPr>
        </p:nvSpPr>
        <p:spPr>
          <a:xfrm>
            <a:off x="1293812" y="609600"/>
            <a:ext cx="491490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dirty="0"/>
              <a:t>Click to edit Master title style</a:t>
            </a:r>
            <a:endParaRPr dirty="0"/>
          </a:p>
        </p:txBody>
      </p:sp>
      <p:sp>
        <p:nvSpPr>
          <p:cNvPr id="6" name="Slide Number Placeholder 5">
            <a:extLst>
              <a:ext uri="{FF2B5EF4-FFF2-40B4-BE49-F238E27FC236}">
                <a16:creationId xmlns:a16="http://schemas.microsoft.com/office/drawing/2014/main" id="{3C9C7904-6373-06D6-713A-79D78DD61545}"/>
              </a:ext>
            </a:extLst>
          </p:cNvPr>
          <p:cNvSpPr>
            <a:spLocks noGrp="1"/>
          </p:cNvSpPr>
          <p:nvPr>
            <p:ph type="sldNum" sz="quarter" idx="12"/>
          </p:nvPr>
        </p:nvSpPr>
        <p:spPr>
          <a:xfrm>
            <a:off x="1" y="609600"/>
            <a:ext cx="760412" cy="381000"/>
          </a:xfrm>
        </p:spPr>
        <p:txBody>
          <a:bodyPr/>
          <a:lstStyle>
            <a:lvl1pPr algn="ctr">
              <a:defRPr sz="2400" b="1"/>
            </a:lvl1pPr>
          </a:lstStyle>
          <a:p>
            <a:fld id="{AAEAE4A8-A6E5-453E-B946-FB774B73F48C}" type="slidenum">
              <a:rPr lang="en-US" smtClean="0"/>
              <a:pPr/>
              <a:t>‹#›</a:t>
            </a:fld>
            <a:endParaRPr lang="en-US" dirty="0"/>
          </a:p>
        </p:txBody>
      </p:sp>
      <p:sp>
        <p:nvSpPr>
          <p:cNvPr id="16" name="Footer Placeholder 4">
            <a:extLst>
              <a:ext uri="{FF2B5EF4-FFF2-40B4-BE49-F238E27FC236}">
                <a16:creationId xmlns:a16="http://schemas.microsoft.com/office/drawing/2014/main" id="{0583D396-7FDF-332F-BEA4-791452AB13E8}"/>
              </a:ext>
            </a:extLst>
          </p:cNvPr>
          <p:cNvSpPr>
            <a:spLocks noGrp="1"/>
          </p:cNvSpPr>
          <p:nvPr>
            <p:ph type="ftr" sz="quarter" idx="3"/>
          </p:nvPr>
        </p:nvSpPr>
        <p:spPr>
          <a:xfrm rot="16200000">
            <a:off x="-1829595" y="2591593"/>
            <a:ext cx="4419600" cy="760414"/>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dirty="0"/>
          </a:p>
        </p:txBody>
      </p:sp>
      <p:sp>
        <p:nvSpPr>
          <p:cNvPr id="8" name="Date Placeholder 3">
            <a:extLst>
              <a:ext uri="{FF2B5EF4-FFF2-40B4-BE49-F238E27FC236}">
                <a16:creationId xmlns:a16="http://schemas.microsoft.com/office/drawing/2014/main" id="{157FA249-0BE5-21BF-D816-85FBE6C4BD10}"/>
              </a:ext>
            </a:extLst>
          </p:cNvPr>
          <p:cNvSpPr>
            <a:spLocks noGrp="1"/>
          </p:cNvSpPr>
          <p:nvPr>
            <p:ph type="dt" sz="half" idx="2"/>
          </p:nvPr>
        </p:nvSpPr>
        <p:spPr>
          <a:xfrm rot="16200000">
            <a:off x="-229393" y="5258593"/>
            <a:ext cx="1219200" cy="760414"/>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dirty="0"/>
          </a:p>
        </p:txBody>
      </p:sp>
      <p:sp>
        <p:nvSpPr>
          <p:cNvPr id="4" name="Table Placeholder 3">
            <a:extLst>
              <a:ext uri="{FF2B5EF4-FFF2-40B4-BE49-F238E27FC236}">
                <a16:creationId xmlns:a16="http://schemas.microsoft.com/office/drawing/2014/main" id="{FD06F443-9595-7420-13F2-7AF883FDE5E1}"/>
              </a:ext>
            </a:extLst>
          </p:cNvPr>
          <p:cNvSpPr>
            <a:spLocks noGrp="1"/>
          </p:cNvSpPr>
          <p:nvPr>
            <p:ph type="tbl" sz="quarter" idx="14"/>
          </p:nvPr>
        </p:nvSpPr>
        <p:spPr>
          <a:xfrm>
            <a:off x="1293811" y="2743200"/>
            <a:ext cx="10134601" cy="3505200"/>
          </a:xfrm>
        </p:spPr>
        <p:txBody>
          <a:bodyPr/>
          <a:lstStyle>
            <a:lvl1pPr>
              <a:defRPr>
                <a:solidFill>
                  <a:schemeClr val="tx1">
                    <a:lumMod val="85000"/>
                    <a:lumOff val="15000"/>
                  </a:schemeClr>
                </a:solidFill>
              </a:defRPr>
            </a:lvl1pPr>
          </a:lstStyle>
          <a:p>
            <a:endParaRPr lang="en-US" dirty="0"/>
          </a:p>
        </p:txBody>
      </p:sp>
    </p:spTree>
    <p:extLst>
      <p:ext uri="{BB962C8B-B14F-4D97-AF65-F5344CB8AC3E}">
        <p14:creationId xmlns:p14="http://schemas.microsoft.com/office/powerpoint/2010/main" val="700917186"/>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ntent 1">
    <p:bg>
      <p:bgRef idx="1001">
        <a:schemeClr val="bg1"/>
      </p:bgRef>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B6A45E1A-7551-6F54-D038-074B58A3B73E}"/>
              </a:ext>
            </a:extLst>
          </p:cNvPr>
          <p:cNvSpPr/>
          <p:nvPr userDrawn="1"/>
        </p:nvSpPr>
        <p:spPr>
          <a:xfrm>
            <a:off x="7026044" y="0"/>
            <a:ext cx="4461334" cy="1981200"/>
          </a:xfrm>
          <a:custGeom>
            <a:avLst/>
            <a:gdLst>
              <a:gd name="connsiteX0" fmla="*/ 0 w 4461334"/>
              <a:gd name="connsiteY0" fmla="*/ 0 h 1981200"/>
              <a:gd name="connsiteX1" fmla="*/ 4461334 w 4461334"/>
              <a:gd name="connsiteY1" fmla="*/ 0 h 1981200"/>
              <a:gd name="connsiteX2" fmla="*/ 4432897 w 4461334"/>
              <a:gd name="connsiteY2" fmla="*/ 186331 h 1981200"/>
              <a:gd name="connsiteX3" fmla="*/ 2230667 w 4461334"/>
              <a:gd name="connsiteY3" fmla="*/ 1981200 h 1981200"/>
              <a:gd name="connsiteX4" fmla="*/ 28437 w 4461334"/>
              <a:gd name="connsiteY4" fmla="*/ 186331 h 1981200"/>
              <a:gd name="connsiteX5" fmla="*/ 0 w 4461334"/>
              <a:gd name="connsiteY5" fmla="*/ 0 h 198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61334" h="1981200">
                <a:moveTo>
                  <a:pt x="0" y="0"/>
                </a:moveTo>
                <a:lnTo>
                  <a:pt x="4461334" y="0"/>
                </a:lnTo>
                <a:lnTo>
                  <a:pt x="4432897" y="186331"/>
                </a:lnTo>
                <a:cubicBezTo>
                  <a:pt x="4223288" y="1210661"/>
                  <a:pt x="3316962" y="1981200"/>
                  <a:pt x="2230667" y="1981200"/>
                </a:cubicBezTo>
                <a:cubicBezTo>
                  <a:pt x="1144372" y="1981200"/>
                  <a:pt x="238046" y="1210661"/>
                  <a:pt x="28437" y="186331"/>
                </a:cubicBezTo>
                <a:lnTo>
                  <a:pt x="0" y="0"/>
                </a:lnTo>
                <a:close/>
              </a:path>
            </a:pathLst>
          </a:cu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2" name="Rectangle 1">
            <a:extLst>
              <a:ext uri="{FF2B5EF4-FFF2-40B4-BE49-F238E27FC236}">
                <a16:creationId xmlns:a16="http://schemas.microsoft.com/office/drawing/2014/main" id="{F75C97BE-6AF8-5928-B560-739552D148BA}"/>
              </a:ext>
            </a:extLst>
          </p:cNvPr>
          <p:cNvSpPr/>
          <p:nvPr userDrawn="1"/>
        </p:nvSpPr>
        <p:spPr>
          <a:xfrm>
            <a:off x="0" y="0"/>
            <a:ext cx="760412"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6" name="Cross 5">
            <a:extLst>
              <a:ext uri="{FF2B5EF4-FFF2-40B4-BE49-F238E27FC236}">
                <a16:creationId xmlns:a16="http://schemas.microsoft.com/office/drawing/2014/main" id="{049F4FA0-ECA1-9CE1-60CD-491656F225D3}"/>
              </a:ext>
            </a:extLst>
          </p:cNvPr>
          <p:cNvSpPr/>
          <p:nvPr userDrawn="1"/>
        </p:nvSpPr>
        <p:spPr>
          <a:xfrm>
            <a:off x="6683143" y="1397000"/>
            <a:ext cx="685800"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7" name="Cross 6">
            <a:extLst>
              <a:ext uri="{FF2B5EF4-FFF2-40B4-BE49-F238E27FC236}">
                <a16:creationId xmlns:a16="http://schemas.microsoft.com/office/drawing/2014/main" id="{E0F6845B-3635-28EA-BA6E-5535FE48E8B0}"/>
              </a:ext>
            </a:extLst>
          </p:cNvPr>
          <p:cNvSpPr/>
          <p:nvPr userDrawn="1"/>
        </p:nvSpPr>
        <p:spPr>
          <a:xfrm>
            <a:off x="11085513" y="5638800"/>
            <a:ext cx="685800"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11" name="Title 1">
            <a:extLst>
              <a:ext uri="{FF2B5EF4-FFF2-40B4-BE49-F238E27FC236}">
                <a16:creationId xmlns:a16="http://schemas.microsoft.com/office/drawing/2014/main" id="{D1B5BD44-F42D-3B65-BB68-E5C76C4E06BA}"/>
              </a:ext>
            </a:extLst>
          </p:cNvPr>
          <p:cNvSpPr>
            <a:spLocks noGrp="1"/>
          </p:cNvSpPr>
          <p:nvPr>
            <p:ph type="title"/>
          </p:nvPr>
        </p:nvSpPr>
        <p:spPr>
          <a:xfrm>
            <a:off x="1293812" y="609600"/>
            <a:ext cx="491490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dirty="0"/>
              <a:t>Click to edit Master title style</a:t>
            </a:r>
            <a:endParaRPr dirty="0"/>
          </a:p>
        </p:txBody>
      </p:sp>
      <p:sp>
        <p:nvSpPr>
          <p:cNvPr id="9" name="Slide Number Placeholder 5">
            <a:extLst>
              <a:ext uri="{FF2B5EF4-FFF2-40B4-BE49-F238E27FC236}">
                <a16:creationId xmlns:a16="http://schemas.microsoft.com/office/drawing/2014/main" id="{E6F22956-4B4B-B972-CE6C-282D1D591845}"/>
              </a:ext>
            </a:extLst>
          </p:cNvPr>
          <p:cNvSpPr>
            <a:spLocks noGrp="1"/>
          </p:cNvSpPr>
          <p:nvPr>
            <p:ph type="sldNum" sz="quarter" idx="12"/>
          </p:nvPr>
        </p:nvSpPr>
        <p:spPr>
          <a:xfrm>
            <a:off x="1" y="609600"/>
            <a:ext cx="760412" cy="381000"/>
          </a:xfrm>
        </p:spPr>
        <p:txBody>
          <a:bodyPr/>
          <a:lstStyle>
            <a:lvl1pPr algn="ctr">
              <a:defRPr sz="2400" b="1"/>
            </a:lvl1pPr>
          </a:lstStyle>
          <a:p>
            <a:fld id="{AAEAE4A8-A6E5-453E-B946-FB774B73F48C}" type="slidenum">
              <a:rPr lang="en-US" smtClean="0"/>
              <a:pPr/>
              <a:t>‹#›</a:t>
            </a:fld>
            <a:endParaRPr lang="en-US" dirty="0"/>
          </a:p>
        </p:txBody>
      </p:sp>
      <p:sp>
        <p:nvSpPr>
          <p:cNvPr id="24" name="Footer Placeholder 4">
            <a:extLst>
              <a:ext uri="{FF2B5EF4-FFF2-40B4-BE49-F238E27FC236}">
                <a16:creationId xmlns:a16="http://schemas.microsoft.com/office/drawing/2014/main" id="{C319E7A6-A7BC-1FD9-6936-D83244A4083E}"/>
              </a:ext>
            </a:extLst>
          </p:cNvPr>
          <p:cNvSpPr>
            <a:spLocks noGrp="1"/>
          </p:cNvSpPr>
          <p:nvPr>
            <p:ph type="ftr" sz="quarter" idx="17"/>
          </p:nvPr>
        </p:nvSpPr>
        <p:spPr>
          <a:xfrm rot="16200000">
            <a:off x="-1829595" y="2591593"/>
            <a:ext cx="4419600" cy="760414"/>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dirty="0"/>
          </a:p>
        </p:txBody>
      </p:sp>
      <p:sp>
        <p:nvSpPr>
          <p:cNvPr id="14" name="Date Placeholder 3">
            <a:extLst>
              <a:ext uri="{FF2B5EF4-FFF2-40B4-BE49-F238E27FC236}">
                <a16:creationId xmlns:a16="http://schemas.microsoft.com/office/drawing/2014/main" id="{2180FD49-43D5-4D47-7DA7-BF05B579F242}"/>
              </a:ext>
            </a:extLst>
          </p:cNvPr>
          <p:cNvSpPr>
            <a:spLocks noGrp="1"/>
          </p:cNvSpPr>
          <p:nvPr>
            <p:ph type="dt" sz="half" idx="2"/>
          </p:nvPr>
        </p:nvSpPr>
        <p:spPr>
          <a:xfrm rot="16200000">
            <a:off x="-229393" y="5258593"/>
            <a:ext cx="1219200" cy="760414"/>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dirty="0"/>
          </a:p>
        </p:txBody>
      </p:sp>
      <p:sp>
        <p:nvSpPr>
          <p:cNvPr id="12" name="Content Placeholder 2">
            <a:extLst>
              <a:ext uri="{FF2B5EF4-FFF2-40B4-BE49-F238E27FC236}">
                <a16:creationId xmlns:a16="http://schemas.microsoft.com/office/drawing/2014/main" id="{F11B92F8-C070-2CE8-09EC-DAB8F879C213}"/>
              </a:ext>
            </a:extLst>
          </p:cNvPr>
          <p:cNvSpPr>
            <a:spLocks noGrp="1"/>
          </p:cNvSpPr>
          <p:nvPr>
            <p:ph idx="13"/>
          </p:nvPr>
        </p:nvSpPr>
        <p:spPr>
          <a:xfrm>
            <a:off x="1293812" y="2438400"/>
            <a:ext cx="4911725" cy="4114799"/>
          </a:xfrm>
        </p:spPr>
        <p:txBody>
          <a:bodyPr>
            <a:normAutofit/>
          </a:bodyPr>
          <a:lstStyle>
            <a:lvl1pPr>
              <a:lnSpc>
                <a:spcPct val="110000"/>
              </a:lnSpc>
              <a:defRPr lang="en-US" sz="1800" kern="1200" dirty="0">
                <a:solidFill>
                  <a:schemeClr val="tx1">
                    <a:lumMod val="85000"/>
                    <a:lumOff val="15000"/>
                  </a:schemeClr>
                </a:solidFill>
                <a:latin typeface="+mn-lt"/>
                <a:ea typeface="+mn-lt"/>
                <a:cs typeface="+mn-lt"/>
              </a:defRPr>
            </a:lvl1pPr>
            <a:lvl2pPr>
              <a:lnSpc>
                <a:spcPct val="110000"/>
              </a:lnSpc>
              <a:defRPr lang="en-US" sz="1800" kern="1200" dirty="0">
                <a:solidFill>
                  <a:schemeClr val="tx1">
                    <a:lumMod val="85000"/>
                    <a:lumOff val="15000"/>
                  </a:schemeClr>
                </a:solidFill>
                <a:latin typeface="+mn-lt"/>
                <a:ea typeface="+mn-lt"/>
                <a:cs typeface="+mn-lt"/>
              </a:defRPr>
            </a:lvl2pPr>
            <a:lvl3pPr>
              <a:lnSpc>
                <a:spcPct val="110000"/>
              </a:lnSpc>
              <a:defRPr lang="en-US" sz="1800" kern="1200" dirty="0">
                <a:solidFill>
                  <a:schemeClr val="tx1">
                    <a:lumMod val="85000"/>
                    <a:lumOff val="15000"/>
                  </a:schemeClr>
                </a:solidFill>
                <a:latin typeface="+mn-lt"/>
                <a:ea typeface="+mn-lt"/>
                <a:cs typeface="+mn-lt"/>
              </a:defRPr>
            </a:lvl3pPr>
            <a:lvl4pPr>
              <a:lnSpc>
                <a:spcPct val="110000"/>
              </a:lnSpc>
              <a:defRPr lang="en-US" sz="1800" kern="1200" dirty="0">
                <a:solidFill>
                  <a:schemeClr val="tx1">
                    <a:lumMod val="85000"/>
                    <a:lumOff val="15000"/>
                  </a:schemeClr>
                </a:solidFill>
                <a:latin typeface="+mn-lt"/>
                <a:ea typeface="+mn-lt"/>
                <a:cs typeface="+mn-lt"/>
              </a:defRPr>
            </a:lvl4pPr>
            <a:lvl5pPr>
              <a:lnSpc>
                <a:spcPct val="110000"/>
              </a:lnSpc>
              <a:defRPr sz="1800" kern="1200" dirty="0">
                <a:solidFill>
                  <a:schemeClr val="tx1">
                    <a:lumMod val="85000"/>
                    <a:lumOff val="15000"/>
                  </a:schemeClr>
                </a:solidFill>
                <a:latin typeface="+mn-lt"/>
                <a:ea typeface="+mn-lt"/>
                <a:cs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13" name="Content Placeholder 2">
            <a:extLst>
              <a:ext uri="{FF2B5EF4-FFF2-40B4-BE49-F238E27FC236}">
                <a16:creationId xmlns:a16="http://schemas.microsoft.com/office/drawing/2014/main" id="{7A79808F-B1FF-C536-B44F-59CEA545BFD5}"/>
              </a:ext>
            </a:extLst>
          </p:cNvPr>
          <p:cNvSpPr>
            <a:spLocks noGrp="1"/>
          </p:cNvSpPr>
          <p:nvPr>
            <p:ph idx="14"/>
          </p:nvPr>
        </p:nvSpPr>
        <p:spPr>
          <a:xfrm>
            <a:off x="6516689" y="2438400"/>
            <a:ext cx="4911725" cy="4114799"/>
          </a:xfrm>
        </p:spPr>
        <p:txBody>
          <a:bodyPr>
            <a:normAutofit/>
          </a:bodyPr>
          <a:lstStyle>
            <a:lvl1pPr>
              <a:lnSpc>
                <a:spcPct val="110000"/>
              </a:lnSpc>
              <a:defRPr lang="en-US" sz="1800" kern="1200" dirty="0">
                <a:solidFill>
                  <a:schemeClr val="tx1">
                    <a:lumMod val="85000"/>
                    <a:lumOff val="15000"/>
                  </a:schemeClr>
                </a:solidFill>
                <a:latin typeface="+mn-lt"/>
                <a:ea typeface="+mn-lt"/>
                <a:cs typeface="+mn-lt"/>
              </a:defRPr>
            </a:lvl1pPr>
            <a:lvl2pPr>
              <a:lnSpc>
                <a:spcPct val="110000"/>
              </a:lnSpc>
              <a:defRPr lang="en-US" sz="1800" kern="1200" dirty="0">
                <a:solidFill>
                  <a:schemeClr val="tx1">
                    <a:lumMod val="85000"/>
                    <a:lumOff val="15000"/>
                  </a:schemeClr>
                </a:solidFill>
                <a:latin typeface="+mn-lt"/>
                <a:ea typeface="+mn-lt"/>
                <a:cs typeface="+mn-lt"/>
              </a:defRPr>
            </a:lvl2pPr>
            <a:lvl3pPr>
              <a:lnSpc>
                <a:spcPct val="110000"/>
              </a:lnSpc>
              <a:defRPr lang="en-US" sz="1800" kern="1200" dirty="0">
                <a:solidFill>
                  <a:schemeClr val="tx1">
                    <a:lumMod val="85000"/>
                    <a:lumOff val="15000"/>
                  </a:schemeClr>
                </a:solidFill>
                <a:latin typeface="+mn-lt"/>
                <a:ea typeface="+mn-lt"/>
                <a:cs typeface="+mn-lt"/>
              </a:defRPr>
            </a:lvl3pPr>
            <a:lvl4pPr>
              <a:lnSpc>
                <a:spcPct val="110000"/>
              </a:lnSpc>
              <a:defRPr lang="en-US" sz="1800" kern="1200" dirty="0">
                <a:solidFill>
                  <a:schemeClr val="tx1">
                    <a:lumMod val="85000"/>
                    <a:lumOff val="15000"/>
                  </a:schemeClr>
                </a:solidFill>
                <a:latin typeface="+mn-lt"/>
                <a:ea typeface="+mn-lt"/>
                <a:cs typeface="+mn-lt"/>
              </a:defRPr>
            </a:lvl4pPr>
            <a:lvl5pPr>
              <a:lnSpc>
                <a:spcPct val="110000"/>
              </a:lnSpc>
              <a:defRPr sz="1800" kern="1200" dirty="0">
                <a:solidFill>
                  <a:schemeClr val="tx1">
                    <a:lumMod val="85000"/>
                    <a:lumOff val="15000"/>
                  </a:schemeClr>
                </a:solidFill>
                <a:latin typeface="+mn-lt"/>
                <a:ea typeface="+mn-lt"/>
                <a:cs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Tree>
    <p:extLst>
      <p:ext uri="{BB962C8B-B14F-4D97-AF65-F5344CB8AC3E}">
        <p14:creationId xmlns:p14="http://schemas.microsoft.com/office/powerpoint/2010/main" val="3301549117"/>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2">
    <p:bg>
      <p:bgRef idx="1001">
        <a:schemeClr val="bg1"/>
      </p:bgRef>
    </p:bg>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B09E2F69-D76D-62CD-4B4B-52AB2F720DE4}"/>
              </a:ext>
            </a:extLst>
          </p:cNvPr>
          <p:cNvSpPr/>
          <p:nvPr userDrawn="1"/>
        </p:nvSpPr>
        <p:spPr>
          <a:xfrm>
            <a:off x="9958158" y="0"/>
            <a:ext cx="2230666" cy="1981200"/>
          </a:xfrm>
          <a:custGeom>
            <a:avLst/>
            <a:gdLst>
              <a:gd name="connsiteX0" fmla="*/ 0 w 2230666"/>
              <a:gd name="connsiteY0" fmla="*/ 0 h 1981200"/>
              <a:gd name="connsiteX1" fmla="*/ 2230666 w 2230666"/>
              <a:gd name="connsiteY1" fmla="*/ 0 h 1981200"/>
              <a:gd name="connsiteX2" fmla="*/ 2230666 w 2230666"/>
              <a:gd name="connsiteY2" fmla="*/ 1981200 h 1981200"/>
              <a:gd name="connsiteX3" fmla="*/ 2029222 w 2230666"/>
              <a:gd name="connsiteY3" fmla="*/ 1972296 h 1981200"/>
              <a:gd name="connsiteX4" fmla="*/ 28437 w 2230666"/>
              <a:gd name="connsiteY4" fmla="*/ 186331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0666" h="1981200">
                <a:moveTo>
                  <a:pt x="0" y="0"/>
                </a:moveTo>
                <a:lnTo>
                  <a:pt x="2230666" y="0"/>
                </a:lnTo>
                <a:lnTo>
                  <a:pt x="2230666" y="1981200"/>
                </a:lnTo>
                <a:lnTo>
                  <a:pt x="2029222" y="1972296"/>
                </a:lnTo>
                <a:cubicBezTo>
                  <a:pt x="1033803" y="1883891"/>
                  <a:pt x="224946" y="1146640"/>
                  <a:pt x="28437" y="186331"/>
                </a:cubicBezTo>
                <a:close/>
              </a:path>
            </a:pathLst>
          </a:cu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wrap="square" rtlCol="0" anchor="ctr">
            <a:noAutofit/>
          </a:bodyPr>
          <a:lstStyle/>
          <a:p>
            <a:pPr lvl="0" algn="ctr"/>
            <a:endParaRPr lang="en-US" dirty="0"/>
          </a:p>
        </p:txBody>
      </p:sp>
      <p:sp>
        <p:nvSpPr>
          <p:cNvPr id="2" name="Rectangle 1">
            <a:extLst>
              <a:ext uri="{FF2B5EF4-FFF2-40B4-BE49-F238E27FC236}">
                <a16:creationId xmlns:a16="http://schemas.microsoft.com/office/drawing/2014/main" id="{F75C97BE-6AF8-5928-B560-739552D148BA}"/>
              </a:ext>
            </a:extLst>
          </p:cNvPr>
          <p:cNvSpPr/>
          <p:nvPr userDrawn="1"/>
        </p:nvSpPr>
        <p:spPr>
          <a:xfrm>
            <a:off x="0" y="0"/>
            <a:ext cx="760412"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3" name="Cross 2">
            <a:extLst>
              <a:ext uri="{FF2B5EF4-FFF2-40B4-BE49-F238E27FC236}">
                <a16:creationId xmlns:a16="http://schemas.microsoft.com/office/drawing/2014/main" id="{A0041296-BAB4-9340-D4A7-59FD619AC52B}"/>
              </a:ext>
            </a:extLst>
          </p:cNvPr>
          <p:cNvSpPr/>
          <p:nvPr userDrawn="1"/>
        </p:nvSpPr>
        <p:spPr>
          <a:xfrm>
            <a:off x="7847012" y="381000"/>
            <a:ext cx="685800"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5" name="Cross 4">
            <a:extLst>
              <a:ext uri="{FF2B5EF4-FFF2-40B4-BE49-F238E27FC236}">
                <a16:creationId xmlns:a16="http://schemas.microsoft.com/office/drawing/2014/main" id="{FFABB0BB-C379-786D-46F1-DEB6A507EA80}"/>
              </a:ext>
            </a:extLst>
          </p:cNvPr>
          <p:cNvSpPr/>
          <p:nvPr userDrawn="1"/>
        </p:nvSpPr>
        <p:spPr>
          <a:xfrm>
            <a:off x="8559685" y="1066800"/>
            <a:ext cx="685800"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11" name="Title 1">
            <a:extLst>
              <a:ext uri="{FF2B5EF4-FFF2-40B4-BE49-F238E27FC236}">
                <a16:creationId xmlns:a16="http://schemas.microsoft.com/office/drawing/2014/main" id="{20BDC478-129E-9690-F10A-A1F679ABD6BD}"/>
              </a:ext>
            </a:extLst>
          </p:cNvPr>
          <p:cNvSpPr>
            <a:spLocks noGrp="1"/>
          </p:cNvSpPr>
          <p:nvPr>
            <p:ph type="title"/>
          </p:nvPr>
        </p:nvSpPr>
        <p:spPr>
          <a:xfrm>
            <a:off x="1293812" y="609600"/>
            <a:ext cx="491490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dirty="0"/>
              <a:t>Click to edit Master title style</a:t>
            </a:r>
            <a:endParaRPr dirty="0"/>
          </a:p>
        </p:txBody>
      </p:sp>
      <p:sp>
        <p:nvSpPr>
          <p:cNvPr id="9" name="Slide Number Placeholder 5">
            <a:extLst>
              <a:ext uri="{FF2B5EF4-FFF2-40B4-BE49-F238E27FC236}">
                <a16:creationId xmlns:a16="http://schemas.microsoft.com/office/drawing/2014/main" id="{7BD29393-4996-16FE-FC38-2447AE812AD1}"/>
              </a:ext>
            </a:extLst>
          </p:cNvPr>
          <p:cNvSpPr>
            <a:spLocks noGrp="1"/>
          </p:cNvSpPr>
          <p:nvPr>
            <p:ph type="sldNum" sz="quarter" idx="12"/>
          </p:nvPr>
        </p:nvSpPr>
        <p:spPr>
          <a:xfrm>
            <a:off x="1" y="609600"/>
            <a:ext cx="760412" cy="381000"/>
          </a:xfrm>
        </p:spPr>
        <p:txBody>
          <a:bodyPr/>
          <a:lstStyle>
            <a:lvl1pPr algn="ctr">
              <a:defRPr sz="2400" b="1"/>
            </a:lvl1pPr>
          </a:lstStyle>
          <a:p>
            <a:fld id="{AAEAE4A8-A6E5-453E-B946-FB774B73F48C}" type="slidenum">
              <a:rPr lang="en-US" smtClean="0"/>
              <a:pPr/>
              <a:t>‹#›</a:t>
            </a:fld>
            <a:endParaRPr lang="en-US" dirty="0"/>
          </a:p>
        </p:txBody>
      </p:sp>
      <p:sp>
        <p:nvSpPr>
          <p:cNvPr id="25" name="Footer Placeholder 4">
            <a:extLst>
              <a:ext uri="{FF2B5EF4-FFF2-40B4-BE49-F238E27FC236}">
                <a16:creationId xmlns:a16="http://schemas.microsoft.com/office/drawing/2014/main" id="{2FB2C37F-01F4-8BDA-35AA-8F8EBC5540A6}"/>
              </a:ext>
            </a:extLst>
          </p:cNvPr>
          <p:cNvSpPr>
            <a:spLocks noGrp="1"/>
          </p:cNvSpPr>
          <p:nvPr>
            <p:ph type="ftr" sz="quarter" idx="3"/>
          </p:nvPr>
        </p:nvSpPr>
        <p:spPr>
          <a:xfrm rot="16200000">
            <a:off x="-1829595" y="2591593"/>
            <a:ext cx="4419600" cy="760414"/>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dirty="0"/>
          </a:p>
        </p:txBody>
      </p:sp>
      <p:sp>
        <p:nvSpPr>
          <p:cNvPr id="14" name="Date Placeholder 3">
            <a:extLst>
              <a:ext uri="{FF2B5EF4-FFF2-40B4-BE49-F238E27FC236}">
                <a16:creationId xmlns:a16="http://schemas.microsoft.com/office/drawing/2014/main" id="{EF45931A-8732-7A9F-4CEE-22AA3831A489}"/>
              </a:ext>
            </a:extLst>
          </p:cNvPr>
          <p:cNvSpPr>
            <a:spLocks noGrp="1"/>
          </p:cNvSpPr>
          <p:nvPr>
            <p:ph type="dt" sz="half" idx="2"/>
          </p:nvPr>
        </p:nvSpPr>
        <p:spPr>
          <a:xfrm rot="16200000">
            <a:off x="-229393" y="5258593"/>
            <a:ext cx="1219200" cy="760414"/>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dirty="0"/>
          </a:p>
        </p:txBody>
      </p:sp>
      <p:sp>
        <p:nvSpPr>
          <p:cNvPr id="12" name="Content Placeholder 2">
            <a:extLst>
              <a:ext uri="{FF2B5EF4-FFF2-40B4-BE49-F238E27FC236}">
                <a16:creationId xmlns:a16="http://schemas.microsoft.com/office/drawing/2014/main" id="{F11B92F8-C070-2CE8-09EC-DAB8F879C213}"/>
              </a:ext>
            </a:extLst>
          </p:cNvPr>
          <p:cNvSpPr>
            <a:spLocks noGrp="1"/>
          </p:cNvSpPr>
          <p:nvPr>
            <p:ph idx="13"/>
          </p:nvPr>
        </p:nvSpPr>
        <p:spPr>
          <a:xfrm>
            <a:off x="1293812" y="2286000"/>
            <a:ext cx="4911725" cy="4267200"/>
          </a:xfrm>
        </p:spPr>
        <p:txBody>
          <a:bodyPr>
            <a:normAutofit/>
          </a:bodyPr>
          <a:lstStyle>
            <a:lvl1pPr marL="45720" indent="0">
              <a:lnSpc>
                <a:spcPct val="110000"/>
              </a:lnSpc>
              <a:buNone/>
              <a:defRPr lang="en-US" sz="1800" kern="1200" dirty="0">
                <a:solidFill>
                  <a:schemeClr val="tx1">
                    <a:lumMod val="85000"/>
                    <a:lumOff val="15000"/>
                  </a:schemeClr>
                </a:solidFill>
                <a:latin typeface="+mn-lt"/>
                <a:ea typeface="+mn-lt"/>
                <a:cs typeface="+mn-lt"/>
              </a:defRPr>
            </a:lvl1pPr>
            <a:lvl2pPr marL="365760" indent="0">
              <a:lnSpc>
                <a:spcPct val="110000"/>
              </a:lnSpc>
              <a:buNone/>
              <a:defRPr lang="en-US" sz="1800" kern="1200" dirty="0">
                <a:solidFill>
                  <a:schemeClr val="tx1">
                    <a:lumMod val="85000"/>
                    <a:lumOff val="15000"/>
                  </a:schemeClr>
                </a:solidFill>
                <a:latin typeface="+mn-lt"/>
                <a:ea typeface="+mn-lt"/>
                <a:cs typeface="+mn-lt"/>
              </a:defRPr>
            </a:lvl2pPr>
            <a:lvl3pPr marL="594360" indent="0">
              <a:lnSpc>
                <a:spcPct val="110000"/>
              </a:lnSpc>
              <a:buNone/>
              <a:defRPr lang="en-US" sz="1800" kern="1200" dirty="0">
                <a:solidFill>
                  <a:schemeClr val="tx1">
                    <a:lumMod val="85000"/>
                    <a:lumOff val="15000"/>
                  </a:schemeClr>
                </a:solidFill>
                <a:latin typeface="+mn-lt"/>
                <a:ea typeface="+mn-lt"/>
                <a:cs typeface="+mn-lt"/>
              </a:defRPr>
            </a:lvl3pPr>
            <a:lvl4pPr marL="777240" indent="0">
              <a:lnSpc>
                <a:spcPct val="110000"/>
              </a:lnSpc>
              <a:buNone/>
              <a:defRPr lang="en-US" sz="1800" kern="1200" dirty="0">
                <a:solidFill>
                  <a:schemeClr val="tx1">
                    <a:lumMod val="85000"/>
                    <a:lumOff val="15000"/>
                  </a:schemeClr>
                </a:solidFill>
                <a:latin typeface="+mn-lt"/>
                <a:ea typeface="+mn-lt"/>
                <a:cs typeface="+mn-lt"/>
              </a:defRPr>
            </a:lvl4pPr>
            <a:lvl5pPr marL="960120" indent="0">
              <a:lnSpc>
                <a:spcPct val="110000"/>
              </a:lnSpc>
              <a:buNone/>
              <a:defRPr sz="1800" kern="1200" dirty="0">
                <a:solidFill>
                  <a:schemeClr val="tx1">
                    <a:lumMod val="85000"/>
                    <a:lumOff val="15000"/>
                  </a:schemeClr>
                </a:solidFill>
                <a:latin typeface="+mn-lt"/>
                <a:ea typeface="+mn-lt"/>
                <a:cs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13" name="Content Placeholder 2">
            <a:extLst>
              <a:ext uri="{FF2B5EF4-FFF2-40B4-BE49-F238E27FC236}">
                <a16:creationId xmlns:a16="http://schemas.microsoft.com/office/drawing/2014/main" id="{7A79808F-B1FF-C536-B44F-59CEA545BFD5}"/>
              </a:ext>
            </a:extLst>
          </p:cNvPr>
          <p:cNvSpPr>
            <a:spLocks noGrp="1"/>
          </p:cNvSpPr>
          <p:nvPr>
            <p:ph idx="14"/>
          </p:nvPr>
        </p:nvSpPr>
        <p:spPr>
          <a:xfrm>
            <a:off x="6516689" y="2286000"/>
            <a:ext cx="4911725" cy="4267200"/>
          </a:xfrm>
        </p:spPr>
        <p:txBody>
          <a:bodyPr>
            <a:normAutofit/>
          </a:bodyPr>
          <a:lstStyle>
            <a:lvl1pPr>
              <a:lnSpc>
                <a:spcPct val="110000"/>
              </a:lnSpc>
              <a:defRPr lang="en-US" sz="1800" kern="1200" dirty="0">
                <a:solidFill>
                  <a:schemeClr val="tx1">
                    <a:lumMod val="85000"/>
                    <a:lumOff val="15000"/>
                  </a:schemeClr>
                </a:solidFill>
                <a:latin typeface="+mn-lt"/>
                <a:ea typeface="+mn-lt"/>
                <a:cs typeface="+mn-lt"/>
              </a:defRPr>
            </a:lvl1pPr>
            <a:lvl2pPr>
              <a:lnSpc>
                <a:spcPct val="110000"/>
              </a:lnSpc>
              <a:defRPr lang="en-US" sz="1800" kern="1200" dirty="0">
                <a:solidFill>
                  <a:schemeClr val="tx1">
                    <a:lumMod val="85000"/>
                    <a:lumOff val="15000"/>
                  </a:schemeClr>
                </a:solidFill>
                <a:latin typeface="+mn-lt"/>
                <a:ea typeface="+mn-lt"/>
                <a:cs typeface="+mn-lt"/>
              </a:defRPr>
            </a:lvl2pPr>
            <a:lvl3pPr>
              <a:lnSpc>
                <a:spcPct val="110000"/>
              </a:lnSpc>
              <a:defRPr lang="en-US" sz="1800" kern="1200" dirty="0">
                <a:solidFill>
                  <a:schemeClr val="tx1">
                    <a:lumMod val="85000"/>
                    <a:lumOff val="15000"/>
                  </a:schemeClr>
                </a:solidFill>
                <a:latin typeface="+mn-lt"/>
                <a:ea typeface="+mn-lt"/>
                <a:cs typeface="+mn-lt"/>
              </a:defRPr>
            </a:lvl3pPr>
            <a:lvl4pPr>
              <a:lnSpc>
                <a:spcPct val="110000"/>
              </a:lnSpc>
              <a:defRPr lang="en-US" sz="1800" kern="1200" dirty="0">
                <a:solidFill>
                  <a:schemeClr val="tx1">
                    <a:lumMod val="85000"/>
                    <a:lumOff val="15000"/>
                  </a:schemeClr>
                </a:solidFill>
                <a:latin typeface="+mn-lt"/>
                <a:ea typeface="+mn-lt"/>
                <a:cs typeface="+mn-lt"/>
              </a:defRPr>
            </a:lvl4pPr>
            <a:lvl5pPr>
              <a:lnSpc>
                <a:spcPct val="110000"/>
              </a:lnSpc>
              <a:defRPr sz="1800" kern="1200" dirty="0">
                <a:solidFill>
                  <a:schemeClr val="tx1">
                    <a:lumMod val="85000"/>
                    <a:lumOff val="15000"/>
                  </a:schemeClr>
                </a:solidFill>
                <a:latin typeface="+mn-lt"/>
                <a:ea typeface="+mn-lt"/>
                <a:cs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Tree>
    <p:extLst>
      <p:ext uri="{BB962C8B-B14F-4D97-AF65-F5344CB8AC3E}">
        <p14:creationId xmlns:p14="http://schemas.microsoft.com/office/powerpoint/2010/main" val="3325429414"/>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gradFill>
          <a:gsLst>
            <a:gs pos="0">
              <a:schemeClr val="accent2">
                <a:lumMod val="110000"/>
                <a:satMod val="105000"/>
                <a:tint val="67000"/>
                <a:alpha val="0"/>
              </a:schemeClr>
            </a:gs>
            <a:gs pos="100000">
              <a:schemeClr val="bg2"/>
            </a:gs>
          </a:gsLst>
          <a:lin ang="5400000" scaled="0"/>
        </a:gra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55FB068A-9EE1-FCD9-54F9-D1322A68868B}"/>
              </a:ext>
            </a:extLst>
          </p:cNvPr>
          <p:cNvSpPr/>
          <p:nvPr userDrawn="1"/>
        </p:nvSpPr>
        <p:spPr>
          <a:xfrm>
            <a:off x="2132012" y="0"/>
            <a:ext cx="7924800" cy="6858000"/>
          </a:xfrm>
          <a:custGeom>
            <a:avLst/>
            <a:gdLst>
              <a:gd name="connsiteX0" fmla="*/ 1982890 w 7924800"/>
              <a:gd name="connsiteY0" fmla="*/ 0 h 6858000"/>
              <a:gd name="connsiteX1" fmla="*/ 5941911 w 7924800"/>
              <a:gd name="connsiteY1" fmla="*/ 0 h 6858000"/>
              <a:gd name="connsiteX2" fmla="*/ 6177816 w 7924800"/>
              <a:gd name="connsiteY2" fmla="*/ 143316 h 6858000"/>
              <a:gd name="connsiteX3" fmla="*/ 7924800 w 7924800"/>
              <a:gd name="connsiteY3" fmla="*/ 3429000 h 6858000"/>
              <a:gd name="connsiteX4" fmla="*/ 6017049 w 7924800"/>
              <a:gd name="connsiteY4" fmla="*/ 6817750 h 6858000"/>
              <a:gd name="connsiteX5" fmla="*/ 5947047 w 7924800"/>
              <a:gd name="connsiteY5" fmla="*/ 6858000 h 6858000"/>
              <a:gd name="connsiteX6" fmla="*/ 1977753 w 7924800"/>
              <a:gd name="connsiteY6" fmla="*/ 6858000 h 6858000"/>
              <a:gd name="connsiteX7" fmla="*/ 1907752 w 7924800"/>
              <a:gd name="connsiteY7" fmla="*/ 6817750 h 6858000"/>
              <a:gd name="connsiteX8" fmla="*/ 0 w 7924800"/>
              <a:gd name="connsiteY8" fmla="*/ 3429000 h 6858000"/>
              <a:gd name="connsiteX9" fmla="*/ 1746985 w 7924800"/>
              <a:gd name="connsiteY9" fmla="*/ 1433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24800" h="6858000">
                <a:moveTo>
                  <a:pt x="1982890" y="0"/>
                </a:moveTo>
                <a:lnTo>
                  <a:pt x="5941911" y="0"/>
                </a:lnTo>
                <a:lnTo>
                  <a:pt x="6177816" y="143316"/>
                </a:lnTo>
                <a:cubicBezTo>
                  <a:pt x="7231821" y="855388"/>
                  <a:pt x="7924800" y="2061267"/>
                  <a:pt x="7924800" y="3429000"/>
                </a:cubicBezTo>
                <a:cubicBezTo>
                  <a:pt x="7924800" y="4865120"/>
                  <a:pt x="7160790" y="6122796"/>
                  <a:pt x="6017049" y="6817750"/>
                </a:cubicBezTo>
                <a:lnTo>
                  <a:pt x="5947047" y="6858000"/>
                </a:lnTo>
                <a:lnTo>
                  <a:pt x="1977753" y="6858000"/>
                </a:lnTo>
                <a:lnTo>
                  <a:pt x="1907752" y="6817750"/>
                </a:lnTo>
                <a:cubicBezTo>
                  <a:pt x="764010" y="6122796"/>
                  <a:pt x="0" y="4865120"/>
                  <a:pt x="0" y="3429000"/>
                </a:cubicBezTo>
                <a:cubicBezTo>
                  <a:pt x="0" y="2061267"/>
                  <a:pt x="692980" y="855388"/>
                  <a:pt x="1746985" y="143316"/>
                </a:cubicBezTo>
                <a:close/>
              </a:path>
            </a:pathLst>
          </a:custGeom>
          <a:gradFill>
            <a:gsLst>
              <a:gs pos="0">
                <a:schemeClr val="bg1"/>
              </a:gs>
              <a:gs pos="100000">
                <a:schemeClr val="bg1">
                  <a:alpha val="0"/>
                </a:schemeClr>
              </a:gs>
            </a:gsLst>
          </a:gradFill>
          <a:ln>
            <a:noFill/>
          </a:ln>
        </p:spPr>
        <p:style>
          <a:lnRef idx="1">
            <a:schemeClr val="accent2"/>
          </a:lnRef>
          <a:fillRef idx="2">
            <a:schemeClr val="accent2"/>
          </a:fillRef>
          <a:effectRef idx="1">
            <a:schemeClr val="accent2"/>
          </a:effectRef>
          <a:fontRef idx="minor">
            <a:schemeClr val="dk1"/>
          </a:fontRef>
        </p:style>
        <p:txBody>
          <a:bodyPr wrap="square" rtlCol="0" anchor="ctr">
            <a:noAutofit/>
          </a:bodyPr>
          <a:lstStyle/>
          <a:p>
            <a:pPr algn="ctr"/>
            <a:endParaRPr lang="en-US" dirty="0"/>
          </a:p>
        </p:txBody>
      </p:sp>
      <p:sp>
        <p:nvSpPr>
          <p:cNvPr id="8" name="Left Brace 7">
            <a:extLst>
              <a:ext uri="{FF2B5EF4-FFF2-40B4-BE49-F238E27FC236}">
                <a16:creationId xmlns:a16="http://schemas.microsoft.com/office/drawing/2014/main" id="{6A409372-199C-2F3B-65CD-ADC2E45B43B7}"/>
              </a:ext>
            </a:extLst>
          </p:cNvPr>
          <p:cNvSpPr/>
          <p:nvPr userDrawn="1"/>
        </p:nvSpPr>
        <p:spPr>
          <a:xfrm>
            <a:off x="5561012" y="2022021"/>
            <a:ext cx="838200" cy="2813960"/>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itle 1">
            <a:extLst>
              <a:ext uri="{FF2B5EF4-FFF2-40B4-BE49-F238E27FC236}">
                <a16:creationId xmlns:a16="http://schemas.microsoft.com/office/drawing/2014/main" id="{C47599E9-7877-89FF-8C57-FEF4C3C864DD}"/>
              </a:ext>
            </a:extLst>
          </p:cNvPr>
          <p:cNvSpPr>
            <a:spLocks noGrp="1"/>
          </p:cNvSpPr>
          <p:nvPr>
            <p:ph type="title"/>
          </p:nvPr>
        </p:nvSpPr>
        <p:spPr>
          <a:xfrm>
            <a:off x="531812" y="495300"/>
            <a:ext cx="4572000" cy="5867400"/>
          </a:xfrm>
        </p:spPr>
        <p:txBody>
          <a:bodyPr anchor="ctr">
            <a:normAutofit/>
          </a:bodyPr>
          <a:lstStyle>
            <a:lvl1pPr marL="0" indent="0" algn="r">
              <a:lnSpc>
                <a:spcPct val="110000"/>
              </a:lnSpc>
              <a:defRPr sz="4800"/>
            </a:lvl1pPr>
          </a:lstStyle>
          <a:p>
            <a:r>
              <a:rPr lang="en-US" dirty="0"/>
              <a:t>Click to edit Master title style</a:t>
            </a:r>
            <a:endParaRPr dirty="0"/>
          </a:p>
        </p:txBody>
      </p:sp>
      <p:sp>
        <p:nvSpPr>
          <p:cNvPr id="4" name="Text Placeholder 10">
            <a:extLst>
              <a:ext uri="{FF2B5EF4-FFF2-40B4-BE49-F238E27FC236}">
                <a16:creationId xmlns:a16="http://schemas.microsoft.com/office/drawing/2014/main" id="{22A2F27B-8DDF-057C-B969-50B4B8C3D2AF}"/>
              </a:ext>
            </a:extLst>
          </p:cNvPr>
          <p:cNvSpPr>
            <a:spLocks noGrp="1"/>
          </p:cNvSpPr>
          <p:nvPr>
            <p:ph type="body" sz="quarter" idx="14"/>
          </p:nvPr>
        </p:nvSpPr>
        <p:spPr>
          <a:xfrm>
            <a:off x="6768305" y="2247900"/>
            <a:ext cx="4443413" cy="2400300"/>
          </a:xfrm>
        </p:spPr>
        <p:txBody>
          <a:bodyPr anchor="ctr">
            <a:normAutofit/>
          </a:bodyPr>
          <a:lstStyle>
            <a:lvl1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1pPr>
            <a:lvl2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2pPr>
            <a:lvl3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3pPr>
            <a:lvl4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4pPr>
            <a:lvl5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a:solidFill>
                  <a:schemeClr val="tx1">
                    <a:lumMod val="85000"/>
                    <a:lumOff val="15000"/>
                  </a:schemeClr>
                </a:solidFill>
                <a:latin typeface="+mn-lt"/>
                <a:ea typeface="+mn-ea"/>
                <a:cs typeface="+mn-cs"/>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53367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1065212" y="533400"/>
            <a:ext cx="8686801" cy="1066800"/>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1065212" y="1828800"/>
            <a:ext cx="8686801" cy="41910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5" name="Footer Placeholder 4"/>
          <p:cNvSpPr>
            <a:spLocks noGrp="1"/>
          </p:cNvSpPr>
          <p:nvPr>
            <p:ph type="ftr" sz="quarter" idx="3"/>
          </p:nvPr>
        </p:nvSpPr>
        <p:spPr>
          <a:xfrm>
            <a:off x="1065213" y="6155267"/>
            <a:ext cx="5653087" cy="273049"/>
          </a:xfrm>
          <a:prstGeom prst="rect">
            <a:avLst/>
          </a:prstGeom>
        </p:spPr>
        <p:txBody>
          <a:bodyPr vert="horz" lIns="91440" tIns="45720" rIns="91440" bIns="45720" rtlCol="0" anchor="ctr"/>
          <a:lstStyle>
            <a:lvl1pPr algn="l">
              <a:defRPr sz="1100">
                <a:solidFill>
                  <a:schemeClr val="tx1"/>
                </a:solidFill>
              </a:defRPr>
            </a:lvl1pPr>
          </a:lstStyle>
          <a:p>
            <a:endParaRPr lang="en-US" dirty="0"/>
          </a:p>
        </p:txBody>
      </p:sp>
      <p:sp>
        <p:nvSpPr>
          <p:cNvPr id="4" name="Date Placeholder 3"/>
          <p:cNvSpPr>
            <a:spLocks noGrp="1"/>
          </p:cNvSpPr>
          <p:nvPr>
            <p:ph type="dt" sz="half" idx="2"/>
          </p:nvPr>
        </p:nvSpPr>
        <p:spPr>
          <a:xfrm>
            <a:off x="6932612" y="6155267"/>
            <a:ext cx="1371600" cy="273049"/>
          </a:xfrm>
          <a:prstGeom prst="rect">
            <a:avLst/>
          </a:prstGeom>
        </p:spPr>
        <p:txBody>
          <a:bodyPr vert="horz" lIns="91440" tIns="45720" rIns="91440" bIns="45720" rtlCol="0" anchor="ctr"/>
          <a:lstStyle>
            <a:lvl1pPr algn="r">
              <a:defRPr sz="1100">
                <a:solidFill>
                  <a:schemeClr val="tx1"/>
                </a:solidFill>
              </a:defRPr>
            </a:lvl1pPr>
          </a:lstStyle>
          <a:p>
            <a:endParaRPr lang="en-US" dirty="0"/>
          </a:p>
        </p:txBody>
      </p:sp>
      <p:sp>
        <p:nvSpPr>
          <p:cNvPr id="6" name="Slide Number Placeholder 5"/>
          <p:cNvSpPr>
            <a:spLocks noGrp="1"/>
          </p:cNvSpPr>
          <p:nvPr>
            <p:ph type="sldNum" sz="quarter" idx="4"/>
          </p:nvPr>
        </p:nvSpPr>
        <p:spPr>
          <a:xfrm>
            <a:off x="8532812" y="6155267"/>
            <a:ext cx="1219201" cy="273049"/>
          </a:xfrm>
          <a:prstGeom prst="rect">
            <a:avLst/>
          </a:prstGeom>
        </p:spPr>
        <p:txBody>
          <a:bodyPr vert="horz" lIns="91440" tIns="45720" rIns="91440" bIns="45720" rtlCol="0" anchor="ctr"/>
          <a:lstStyle>
            <a:lvl1pPr algn="r">
              <a:defRPr sz="1100">
                <a:solidFill>
                  <a:schemeClr val="tx1"/>
                </a:solidFill>
              </a:defRPr>
            </a:lvl1pPr>
          </a:lstStyle>
          <a:p>
            <a:fld id="{AAEAE4A8-A6E5-453E-B946-FB774B73F48C}" type="slidenum">
              <a:rPr lang="en-US" smtClean="0"/>
              <a:pPr/>
              <a:t>‹#›</a:t>
            </a:fld>
            <a:endParaRPr lang="en-US" dirty="0"/>
          </a:p>
        </p:txBody>
      </p:sp>
    </p:spTree>
    <p:extLst>
      <p:ext uri="{BB962C8B-B14F-4D97-AF65-F5344CB8AC3E}">
        <p14:creationId xmlns:p14="http://schemas.microsoft.com/office/powerpoint/2010/main" val="1327670427"/>
      </p:ext>
    </p:extLst>
  </p:cSld>
  <p:clrMap bg1="lt1" tx1="dk1" bg2="lt2" tx2="dk2" accent1="accent1" accent2="accent2" accent3="accent3" accent4="accent4" accent5="accent5" accent6="accent6" hlink="hlink" folHlink="folHlink"/>
  <p:sldLayoutIdLst>
    <p:sldLayoutId id="2147483678" r:id="rId1"/>
    <p:sldLayoutId id="2147483672" r:id="rId2"/>
    <p:sldLayoutId id="2147483695" r:id="rId3"/>
    <p:sldLayoutId id="2147483685" r:id="rId4"/>
    <p:sldLayoutId id="2147483662" r:id="rId5"/>
    <p:sldLayoutId id="2147483682" r:id="rId6"/>
    <p:sldLayoutId id="2147483696" r:id="rId7"/>
    <p:sldLayoutId id="2147483693" r:id="rId8"/>
    <p:sldLayoutId id="2147483692" r:id="rId9"/>
    <p:sldLayoutId id="2147483676" r:id="rId10"/>
    <p:sldLayoutId id="2147483665" r:id="rId11"/>
    <p:sldLayoutId id="2147483688" r:id="rId12"/>
    <p:sldLayoutId id="2147483686" r:id="rId13"/>
  </p:sldLayoutIdLst>
  <p:hf hdr="0" ftr="0" dt="0"/>
  <p:txStyles>
    <p:titleStyle>
      <a:lvl1pPr algn="l" defTabSz="914400" rtl="0" eaLnBrk="1" latinLnBrk="0" hangingPunct="1">
        <a:lnSpc>
          <a:spcPct val="80000"/>
        </a:lnSpc>
        <a:spcBef>
          <a:spcPct val="0"/>
        </a:spcBef>
        <a:buNone/>
        <a:defRPr sz="3600" b="1" kern="1200">
          <a:solidFill>
            <a:schemeClr val="tx1">
              <a:lumMod val="85000"/>
              <a:lumOff val="1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1">
            <a:lumMod val="65000"/>
            <a:lumOff val="35000"/>
          </a:schemeClr>
        </a:buClr>
        <a:buSzPct val="80000"/>
        <a:buFont typeface="Arial" pitchFamily="34" charset="0"/>
        <a:buChar char="•"/>
        <a:defRPr sz="2000" kern="1200">
          <a:solidFill>
            <a:schemeClr val="tx1">
              <a:lumMod val="85000"/>
              <a:lumOff val="15000"/>
            </a:schemeClr>
          </a:solidFill>
          <a:latin typeface="+mn-lt"/>
          <a:ea typeface="+mn-ea"/>
          <a:cs typeface="+mn-cs"/>
        </a:defRPr>
      </a:lvl1pPr>
      <a:lvl2pPr marL="594360" indent="-228600" algn="l" defTabSz="914400" rtl="0" eaLnBrk="1" latinLnBrk="0" hangingPunct="1">
        <a:lnSpc>
          <a:spcPct val="90000"/>
        </a:lnSpc>
        <a:spcBef>
          <a:spcPts val="1000"/>
        </a:spcBef>
        <a:buClr>
          <a:schemeClr val="tx1">
            <a:lumMod val="65000"/>
            <a:lumOff val="35000"/>
          </a:schemeClr>
        </a:buClr>
        <a:buSzPct val="80000"/>
        <a:buFont typeface="Arial" pitchFamily="34" charset="0"/>
        <a:buChar char="•"/>
        <a:defRPr sz="1800" kern="1200">
          <a:solidFill>
            <a:schemeClr val="tx1">
              <a:lumMod val="85000"/>
              <a:lumOff val="15000"/>
            </a:schemeClr>
          </a:solidFill>
          <a:latin typeface="+mn-lt"/>
          <a:ea typeface="+mn-ea"/>
          <a:cs typeface="+mn-cs"/>
        </a:defRPr>
      </a:lvl2pPr>
      <a:lvl3pPr marL="777240" indent="-182880" algn="l" defTabSz="914400" rtl="0" eaLnBrk="1" latinLnBrk="0" hangingPunct="1">
        <a:lnSpc>
          <a:spcPct val="90000"/>
        </a:lnSpc>
        <a:spcBef>
          <a:spcPts val="600"/>
        </a:spcBef>
        <a:buClr>
          <a:schemeClr val="tx1">
            <a:lumMod val="65000"/>
            <a:lumOff val="35000"/>
          </a:schemeClr>
        </a:buClr>
        <a:buSzPct val="80000"/>
        <a:buFont typeface="Arial" pitchFamily="34" charset="0"/>
        <a:buChar char="•"/>
        <a:defRPr sz="1600" kern="1200">
          <a:solidFill>
            <a:schemeClr val="tx1">
              <a:lumMod val="85000"/>
              <a:lumOff val="15000"/>
            </a:schemeClr>
          </a:solidFill>
          <a:latin typeface="+mn-lt"/>
          <a:ea typeface="+mn-ea"/>
          <a:cs typeface="+mn-cs"/>
        </a:defRPr>
      </a:lvl3pPr>
      <a:lvl4pPr marL="960120" indent="-182880" algn="l" defTabSz="914400" rtl="0" eaLnBrk="1" latinLnBrk="0" hangingPunct="1">
        <a:lnSpc>
          <a:spcPct val="90000"/>
        </a:lnSpc>
        <a:spcBef>
          <a:spcPts val="600"/>
        </a:spcBef>
        <a:buClr>
          <a:schemeClr val="tx1">
            <a:lumMod val="65000"/>
            <a:lumOff val="35000"/>
          </a:schemeClr>
        </a:buClr>
        <a:buSzPct val="80000"/>
        <a:buFont typeface="Arial" pitchFamily="34" charset="0"/>
        <a:buChar char="•"/>
        <a:defRPr sz="1400" kern="1200">
          <a:solidFill>
            <a:schemeClr val="tx1">
              <a:lumMod val="85000"/>
              <a:lumOff val="15000"/>
            </a:schemeClr>
          </a:solidFill>
          <a:latin typeface="+mn-lt"/>
          <a:ea typeface="+mn-ea"/>
          <a:cs typeface="+mn-cs"/>
        </a:defRPr>
      </a:lvl4pPr>
      <a:lvl5pPr marL="1097280" indent="-137160" algn="l" defTabSz="914400" rtl="0" eaLnBrk="1" latinLnBrk="0" hangingPunct="1">
        <a:lnSpc>
          <a:spcPct val="90000"/>
        </a:lnSpc>
        <a:spcBef>
          <a:spcPts val="600"/>
        </a:spcBef>
        <a:buClr>
          <a:schemeClr val="tx1">
            <a:lumMod val="65000"/>
            <a:lumOff val="35000"/>
          </a:schemeClr>
        </a:buClr>
        <a:buSzPct val="80000"/>
        <a:buFont typeface="Arial" pitchFamily="34" charset="0"/>
        <a:buChar char="•"/>
        <a:defRPr sz="1400" kern="1200">
          <a:solidFill>
            <a:schemeClr val="tx1">
              <a:lumMod val="85000"/>
              <a:lumOff val="15000"/>
            </a:schemeClr>
          </a:solidFill>
          <a:latin typeface="+mn-lt"/>
          <a:ea typeface="+mn-ea"/>
          <a:cs typeface="+mn-cs"/>
        </a:defRPr>
      </a:lvl5pPr>
      <a:lvl6pPr marL="1234440" indent="-137160" algn="l" defTabSz="914400" rtl="0" eaLnBrk="1" latinLnBrk="0" hangingPunct="1">
        <a:spcBef>
          <a:spcPts val="600"/>
        </a:spcBef>
        <a:buSzPct val="80000"/>
        <a:buFont typeface="Arial" pitchFamily="34" charset="0"/>
        <a:buChar char="•"/>
        <a:defRPr sz="1400" kern="1200">
          <a:solidFill>
            <a:schemeClr val="tx1">
              <a:lumMod val="65000"/>
              <a:lumOff val="35000"/>
            </a:schemeClr>
          </a:solidFill>
          <a:latin typeface="+mn-lt"/>
          <a:ea typeface="+mn-ea"/>
          <a:cs typeface="+mn-cs"/>
        </a:defRPr>
      </a:lvl6pPr>
      <a:lvl7pPr marL="1371600" indent="-137160" algn="l" defTabSz="914400" rtl="0" eaLnBrk="1" latinLnBrk="0" hangingPunct="1">
        <a:spcBef>
          <a:spcPts val="600"/>
        </a:spcBef>
        <a:buSzPct val="80000"/>
        <a:buFont typeface="Arial" pitchFamily="34" charset="0"/>
        <a:buChar char="•"/>
        <a:defRPr sz="1400" kern="1200">
          <a:solidFill>
            <a:schemeClr val="tx1">
              <a:lumMod val="65000"/>
              <a:lumOff val="35000"/>
            </a:schemeClr>
          </a:solidFill>
          <a:latin typeface="+mn-lt"/>
          <a:ea typeface="+mn-ea"/>
          <a:cs typeface="+mn-cs"/>
        </a:defRPr>
      </a:lvl7pPr>
      <a:lvl8pPr marL="1508760" indent="-137160" algn="l" defTabSz="914400" rtl="0" eaLnBrk="1" latinLnBrk="0" hangingPunct="1">
        <a:spcBef>
          <a:spcPts val="600"/>
        </a:spcBef>
        <a:buSzPct val="80000"/>
        <a:buFont typeface="Arial" pitchFamily="34" charset="0"/>
        <a:buChar char="•"/>
        <a:defRPr sz="1400" kern="1200">
          <a:solidFill>
            <a:schemeClr val="tx1">
              <a:lumMod val="65000"/>
              <a:lumOff val="35000"/>
            </a:schemeClr>
          </a:solidFill>
          <a:latin typeface="+mn-lt"/>
          <a:ea typeface="+mn-ea"/>
          <a:cs typeface="+mn-cs"/>
        </a:defRPr>
      </a:lvl8pPr>
      <a:lvl9pPr marL="1645920" indent="-137160" algn="l" defTabSz="914400" rtl="0" eaLnBrk="1" latinLnBrk="0" hangingPunct="1">
        <a:spcBef>
          <a:spcPts val="600"/>
        </a:spcBef>
        <a:buSzPct val="80000"/>
        <a:buFont typeface="Arial" pitchFamily="34" charset="0"/>
        <a:buChar char="•"/>
        <a:defRPr sz="1400" kern="120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home.oxfordowl.co.uk/reading/reading-schemes-oxford-levels/essential-letters-and-sounds/"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youtu.be/gDInVjBUGC0" TargetMode="External"/><Relationship Id="rId2" Type="http://schemas.openxmlformats.org/officeDocument/2006/relationships/hyperlink" Target="https://youtu.be/nBFnAcXHOUQ" TargetMode="External"/><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hyperlink" Target="https://youtu.be/8BwWD2ZlvBY"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youtu.be/UtgbeltdOWs" TargetMode="Externa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mailto:Houghtonp@sps.sefton.school"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110000"/>
                <a:satMod val="105000"/>
                <a:tint val="67000"/>
                <a:alpha val="0"/>
              </a:schemeClr>
            </a:gs>
            <a:gs pos="100000">
              <a:schemeClr val="bg2"/>
            </a:gs>
          </a:gsLst>
          <a:lin ang="5400000" scaled="0"/>
        </a:gra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684212" y="1295400"/>
            <a:ext cx="10287000" cy="3886200"/>
          </a:xfrm>
        </p:spPr>
        <p:txBody>
          <a:bodyPr anchor="b">
            <a:normAutofit/>
          </a:bodyPr>
          <a:lstStyle/>
          <a:p>
            <a:r>
              <a:rPr lang="en-US" dirty="0"/>
              <a:t>ELS Phonics and Reading Workshop </a:t>
            </a:r>
          </a:p>
        </p:txBody>
      </p:sp>
      <p:sp>
        <p:nvSpPr>
          <p:cNvPr id="3" name="Content Placeholder 2"/>
          <p:cNvSpPr>
            <a:spLocks noGrp="1"/>
          </p:cNvSpPr>
          <p:nvPr>
            <p:ph type="body" sz="quarter" idx="10"/>
          </p:nvPr>
        </p:nvSpPr>
        <p:spPr>
          <a:xfrm>
            <a:off x="684212" y="5600700"/>
            <a:ext cx="10287000" cy="533400"/>
          </a:xfrm>
        </p:spPr>
        <p:txBody>
          <a:bodyPr>
            <a:normAutofit/>
          </a:bodyPr>
          <a:lstStyle/>
          <a:p>
            <a:r>
              <a:rPr lang="en-US" dirty="0"/>
              <a:t>Miss Houghton </a:t>
            </a:r>
          </a:p>
        </p:txBody>
      </p:sp>
      <p:pic>
        <p:nvPicPr>
          <p:cNvPr id="2" name="Picture 1" descr="A black letter with purple text&#10;&#10;AI-generated content may be incorrect.">
            <a:extLst>
              <a:ext uri="{FF2B5EF4-FFF2-40B4-BE49-F238E27FC236}">
                <a16:creationId xmlns:a16="http://schemas.microsoft.com/office/drawing/2014/main" id="{75E984E4-34A6-2ED4-4254-C5B3E5AB4681}"/>
              </a:ext>
            </a:extLst>
          </p:cNvPr>
          <p:cNvPicPr>
            <a:picLocks noChangeAspect="1"/>
          </p:cNvPicPr>
          <p:nvPr/>
        </p:nvPicPr>
        <p:blipFill>
          <a:blip r:embed="rId3"/>
          <a:stretch>
            <a:fillRect/>
          </a:stretch>
        </p:blipFill>
        <p:spPr>
          <a:xfrm>
            <a:off x="3920933" y="869388"/>
            <a:ext cx="3785266" cy="1123950"/>
          </a:xfrm>
          <a:prstGeom prst="rect">
            <a:avLst/>
          </a:prstGeom>
        </p:spPr>
      </p:pic>
    </p:spTree>
    <p:extLst>
      <p:ext uri="{BB962C8B-B14F-4D97-AF65-F5344CB8AC3E}">
        <p14:creationId xmlns:p14="http://schemas.microsoft.com/office/powerpoint/2010/main" val="36581281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8B68A17-565E-5F07-D76E-981C2E327304}"/>
              </a:ext>
            </a:extLst>
          </p:cNvPr>
          <p:cNvSpPr>
            <a:spLocks noGrp="1"/>
          </p:cNvSpPr>
          <p:nvPr>
            <p:ph type="title"/>
          </p:nvPr>
        </p:nvSpPr>
        <p:spPr>
          <a:xfrm>
            <a:off x="989012" y="723900"/>
            <a:ext cx="4114800" cy="5295900"/>
          </a:xfrm>
        </p:spPr>
        <p:txBody>
          <a:bodyPr/>
          <a:lstStyle/>
          <a:p>
            <a:r>
              <a:rPr lang="en-US"/>
              <a:t>What is phonics? </a:t>
            </a:r>
          </a:p>
        </p:txBody>
      </p:sp>
      <p:sp>
        <p:nvSpPr>
          <p:cNvPr id="3" name="Content Placeholder 2">
            <a:extLst>
              <a:ext uri="{FF2B5EF4-FFF2-40B4-BE49-F238E27FC236}">
                <a16:creationId xmlns:a16="http://schemas.microsoft.com/office/drawing/2014/main" id="{22788C46-D0BC-4307-AE55-7601A139E7CB}"/>
              </a:ext>
            </a:extLst>
          </p:cNvPr>
          <p:cNvSpPr>
            <a:spLocks noGrp="1"/>
          </p:cNvSpPr>
          <p:nvPr>
            <p:ph idx="1"/>
          </p:nvPr>
        </p:nvSpPr>
        <p:spPr>
          <a:xfrm>
            <a:off x="6932612" y="1281831"/>
            <a:ext cx="4114800" cy="3554150"/>
          </a:xfrm>
        </p:spPr>
        <p:txBody>
          <a:bodyPr vert="horz" lIns="91416" tIns="45708" rIns="91416" bIns="45708" rtlCol="0" anchor="ctr">
            <a:normAutofit fontScale="92500" lnSpcReduction="10000"/>
          </a:bodyPr>
          <a:lstStyle/>
          <a:p>
            <a:r>
              <a:rPr lang="en-US" dirty="0"/>
              <a:t>Method of teaching reading </a:t>
            </a:r>
          </a:p>
          <a:p>
            <a:r>
              <a:rPr lang="en-US" dirty="0"/>
              <a:t>Focuses on graphemes ( letters ) and phonemes ( sounds) </a:t>
            </a:r>
          </a:p>
          <a:p>
            <a:r>
              <a:rPr lang="en-US" dirty="0"/>
              <a:t>We need to learn our sounds before we can read </a:t>
            </a:r>
          </a:p>
          <a:p>
            <a:r>
              <a:rPr lang="en-US" dirty="0"/>
              <a:t>First sounds – s, a, t, p , I , n </a:t>
            </a:r>
          </a:p>
          <a:p>
            <a:r>
              <a:rPr lang="en-US" dirty="0"/>
              <a:t>All our phonics sounds need practicing daily</a:t>
            </a:r>
          </a:p>
          <a:p>
            <a:r>
              <a:rPr lang="en-US" dirty="0"/>
              <a:t>Phonics is a huge part of our learning in reception. </a:t>
            </a:r>
          </a:p>
        </p:txBody>
      </p:sp>
      <p:pic>
        <p:nvPicPr>
          <p:cNvPr id="2" name="Picture 1" descr="A logo of a phonics&#10;&#10;AI-generated content may be incorrect.">
            <a:extLst>
              <a:ext uri="{FF2B5EF4-FFF2-40B4-BE49-F238E27FC236}">
                <a16:creationId xmlns:a16="http://schemas.microsoft.com/office/drawing/2014/main" id="{81BAE433-35F1-428C-3B69-455C9F83F54F}"/>
              </a:ext>
            </a:extLst>
          </p:cNvPr>
          <p:cNvPicPr>
            <a:picLocks noChangeAspect="1"/>
          </p:cNvPicPr>
          <p:nvPr/>
        </p:nvPicPr>
        <p:blipFill>
          <a:blip r:embed="rId2"/>
          <a:stretch>
            <a:fillRect/>
          </a:stretch>
        </p:blipFill>
        <p:spPr>
          <a:xfrm>
            <a:off x="1348932" y="4822788"/>
            <a:ext cx="3608191" cy="1799340"/>
          </a:xfrm>
          <a:prstGeom prst="rect">
            <a:avLst/>
          </a:prstGeom>
        </p:spPr>
      </p:pic>
    </p:spTree>
    <p:extLst>
      <p:ext uri="{BB962C8B-B14F-4D97-AF65-F5344CB8AC3E}">
        <p14:creationId xmlns:p14="http://schemas.microsoft.com/office/powerpoint/2010/main" val="1325608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06087" y="-2323665"/>
            <a:ext cx="6372818" cy="4038600"/>
          </a:xfrm>
        </p:spPr>
        <p:txBody>
          <a:bodyPr anchor="b">
            <a:normAutofit/>
          </a:bodyPr>
          <a:lstStyle/>
          <a:p>
            <a:r>
              <a:rPr lang="en-US" dirty="0"/>
              <a:t>ELS Phonics  </a:t>
            </a:r>
          </a:p>
        </p:txBody>
      </p:sp>
      <p:sp>
        <p:nvSpPr>
          <p:cNvPr id="19" name="Text Placeholder 18">
            <a:extLst>
              <a:ext uri="{FF2B5EF4-FFF2-40B4-BE49-F238E27FC236}">
                <a16:creationId xmlns:a16="http://schemas.microsoft.com/office/drawing/2014/main" id="{9B989A75-8BF6-6DE9-1AB9-424401DB3926}"/>
              </a:ext>
            </a:extLst>
          </p:cNvPr>
          <p:cNvSpPr>
            <a:spLocks noGrp="1"/>
          </p:cNvSpPr>
          <p:nvPr>
            <p:ph type="body" sz="quarter" idx="10"/>
          </p:nvPr>
        </p:nvSpPr>
        <p:spPr>
          <a:xfrm>
            <a:off x="4161" y="1867335"/>
            <a:ext cx="5086841" cy="758083"/>
          </a:xfrm>
        </p:spPr>
        <p:txBody>
          <a:bodyPr>
            <a:normAutofit fontScale="92500" lnSpcReduction="20000"/>
          </a:bodyPr>
          <a:lstStyle/>
          <a:p>
            <a:r>
              <a:rPr lang="en-US" dirty="0">
                <a:ea typeface="+mn-lt"/>
                <a:cs typeface="+mn-lt"/>
                <a:hlinkClick r:id="rId2"/>
              </a:rPr>
              <a:t>https://home.oxfordowl.co.uk/reading/reading-schemes-oxford-levels/essential-letters-and-sounds/</a:t>
            </a:r>
            <a:r>
              <a:rPr lang="en-US" dirty="0">
                <a:ea typeface="+mn-lt"/>
                <a:cs typeface="+mn-lt"/>
              </a:rPr>
              <a:t>  </a:t>
            </a:r>
            <a:endParaRPr lang="en-US" dirty="0"/>
          </a:p>
        </p:txBody>
      </p:sp>
      <p:pic>
        <p:nvPicPr>
          <p:cNvPr id="7" name="Picture 6" descr="A close-up of a chart&#10;&#10;AI-generated content may be incorrect.">
            <a:extLst>
              <a:ext uri="{FF2B5EF4-FFF2-40B4-BE49-F238E27FC236}">
                <a16:creationId xmlns:a16="http://schemas.microsoft.com/office/drawing/2014/main" id="{C99DBBB7-D6F0-10D5-3933-7FE679A57604}"/>
              </a:ext>
            </a:extLst>
          </p:cNvPr>
          <p:cNvPicPr>
            <a:picLocks noChangeAspect="1"/>
          </p:cNvPicPr>
          <p:nvPr/>
        </p:nvPicPr>
        <p:blipFill>
          <a:blip r:embed="rId3"/>
          <a:stretch>
            <a:fillRect/>
          </a:stretch>
        </p:blipFill>
        <p:spPr>
          <a:xfrm>
            <a:off x="5087187" y="696086"/>
            <a:ext cx="7000981" cy="5454640"/>
          </a:xfrm>
          <a:prstGeom prst="rect">
            <a:avLst/>
          </a:prstGeom>
        </p:spPr>
      </p:pic>
    </p:spTree>
    <p:extLst>
      <p:ext uri="{BB962C8B-B14F-4D97-AF65-F5344CB8AC3E}">
        <p14:creationId xmlns:p14="http://schemas.microsoft.com/office/powerpoint/2010/main" val="18089019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63303-B92A-0326-9DD4-B9C9A2877711}"/>
              </a:ext>
            </a:extLst>
          </p:cNvPr>
          <p:cNvSpPr>
            <a:spLocks noGrp="1"/>
          </p:cNvSpPr>
          <p:nvPr>
            <p:ph type="title"/>
          </p:nvPr>
        </p:nvSpPr>
        <p:spPr>
          <a:xfrm>
            <a:off x="722430" y="-833236"/>
            <a:ext cx="6372818" cy="4038600"/>
          </a:xfrm>
        </p:spPr>
        <p:txBody>
          <a:bodyPr/>
          <a:lstStyle/>
          <a:p>
            <a:r>
              <a:rPr lang="en-US" dirty="0"/>
              <a:t>Pronunciation of sounds can be tricky </a:t>
            </a:r>
          </a:p>
        </p:txBody>
      </p:sp>
      <p:sp>
        <p:nvSpPr>
          <p:cNvPr id="3" name="Text Placeholder 2">
            <a:extLst>
              <a:ext uri="{FF2B5EF4-FFF2-40B4-BE49-F238E27FC236}">
                <a16:creationId xmlns:a16="http://schemas.microsoft.com/office/drawing/2014/main" id="{F7A273CE-AB90-F9C6-D23A-43B566F26C56}"/>
              </a:ext>
            </a:extLst>
          </p:cNvPr>
          <p:cNvSpPr>
            <a:spLocks noGrp="1"/>
          </p:cNvSpPr>
          <p:nvPr>
            <p:ph type="body" sz="quarter" idx="10"/>
          </p:nvPr>
        </p:nvSpPr>
        <p:spPr>
          <a:xfrm>
            <a:off x="576807" y="3420190"/>
            <a:ext cx="6372817" cy="2660213"/>
          </a:xfrm>
        </p:spPr>
        <p:txBody>
          <a:bodyPr>
            <a:normAutofit/>
          </a:bodyPr>
          <a:lstStyle/>
          <a:p>
            <a:r>
              <a:rPr lang="en-US" dirty="0"/>
              <a:t>There are some super videos, explaining how to pronounce the sounds. </a:t>
            </a:r>
          </a:p>
          <a:p>
            <a:endParaRPr lang="en-US" dirty="0"/>
          </a:p>
          <a:p>
            <a:r>
              <a:rPr lang="en-US" dirty="0">
                <a:ea typeface="+mn-lt"/>
                <a:cs typeface="+mn-lt"/>
                <a:hlinkClick r:id="rId2"/>
              </a:rPr>
              <a:t>https://youtu.be/nBFnAcXHOUQ</a:t>
            </a:r>
            <a:r>
              <a:rPr lang="en-US" dirty="0">
                <a:ea typeface="+mn-lt"/>
                <a:cs typeface="+mn-lt"/>
              </a:rPr>
              <a:t> </a:t>
            </a:r>
          </a:p>
          <a:p>
            <a:r>
              <a:rPr lang="en-US" dirty="0">
                <a:ea typeface="+mn-lt"/>
                <a:cs typeface="+mn-lt"/>
                <a:hlinkClick r:id="rId3"/>
              </a:rPr>
              <a:t>https://youtu.be/gDInVjBUGC0</a:t>
            </a:r>
            <a:r>
              <a:rPr lang="en-US" dirty="0">
                <a:ea typeface="+mn-lt"/>
                <a:cs typeface="+mn-lt"/>
              </a:rPr>
              <a:t> </a:t>
            </a:r>
          </a:p>
          <a:p>
            <a:r>
              <a:rPr lang="en-US" dirty="0">
                <a:ea typeface="+mn-lt"/>
                <a:cs typeface="+mn-lt"/>
                <a:hlinkClick r:id="rId4"/>
              </a:rPr>
              <a:t>https://youtu.be/8BwWD2ZlvBY</a:t>
            </a:r>
            <a:r>
              <a:rPr lang="en-US" dirty="0">
                <a:ea typeface="+mn-lt"/>
                <a:cs typeface="+mn-lt"/>
              </a:rPr>
              <a:t> </a:t>
            </a:r>
            <a:endParaRPr lang="en-US" dirty="0"/>
          </a:p>
        </p:txBody>
      </p:sp>
      <p:pic>
        <p:nvPicPr>
          <p:cNvPr id="11" name="Picture Placeholder 10">
            <a:extLst>
              <a:ext uri="{FF2B5EF4-FFF2-40B4-BE49-F238E27FC236}">
                <a16:creationId xmlns:a16="http://schemas.microsoft.com/office/drawing/2014/main" id="{682F111D-67E9-AED7-E9EE-474E9A876C0E}"/>
              </a:ext>
            </a:extLst>
          </p:cNvPr>
          <p:cNvPicPr>
            <a:picLocks noGrp="1" noChangeAspect="1"/>
          </p:cNvPicPr>
          <p:nvPr>
            <p:ph type="pic" sz="quarter" idx="15"/>
          </p:nvPr>
        </p:nvPicPr>
        <p:blipFill>
          <a:blip r:embed="rId5"/>
          <a:srcRect l="10598" r="10940" b="513"/>
          <a:stretch>
            <a:fillRect/>
          </a:stretch>
        </p:blipFill>
        <p:spPr>
          <a:xfrm>
            <a:off x="6362525" y="529522"/>
            <a:ext cx="4788890" cy="6322759"/>
          </a:xfrm>
          <a:custGeom>
            <a:avLst/>
            <a:gdLst>
              <a:gd name="connsiteX0" fmla="*/ 340815 w 2439096"/>
              <a:gd name="connsiteY0" fmla="*/ 0 h 5091059"/>
              <a:gd name="connsiteX1" fmla="*/ 2098281 w 2439096"/>
              <a:gd name="connsiteY1" fmla="*/ 0 h 5091059"/>
              <a:gd name="connsiteX2" fmla="*/ 2439096 w 2439096"/>
              <a:gd name="connsiteY2" fmla="*/ 340815 h 5091059"/>
              <a:gd name="connsiteX3" fmla="*/ 2439096 w 2439096"/>
              <a:gd name="connsiteY3" fmla="*/ 495300 h 5091059"/>
              <a:gd name="connsiteX4" fmla="*/ 2439096 w 2439096"/>
              <a:gd name="connsiteY4" fmla="*/ 4750244 h 5091059"/>
              <a:gd name="connsiteX5" fmla="*/ 2098281 w 2439096"/>
              <a:gd name="connsiteY5" fmla="*/ 5091059 h 5091059"/>
              <a:gd name="connsiteX6" fmla="*/ 340815 w 2439096"/>
              <a:gd name="connsiteY6" fmla="*/ 5091059 h 5091059"/>
              <a:gd name="connsiteX7" fmla="*/ 0 w 2439096"/>
              <a:gd name="connsiteY7" fmla="*/ 4750244 h 5091059"/>
              <a:gd name="connsiteX8" fmla="*/ 0 w 2439096"/>
              <a:gd name="connsiteY8" fmla="*/ 495300 h 5091059"/>
              <a:gd name="connsiteX9" fmla="*/ 0 w 2439096"/>
              <a:gd name="connsiteY9" fmla="*/ 340815 h 5091059"/>
              <a:gd name="connsiteX10" fmla="*/ 340815 w 2439096"/>
              <a:gd name="connsiteY10" fmla="*/ 0 h 509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39096" h="5091059">
                <a:moveTo>
                  <a:pt x="340815" y="0"/>
                </a:moveTo>
                <a:lnTo>
                  <a:pt x="2098281" y="0"/>
                </a:lnTo>
                <a:cubicBezTo>
                  <a:pt x="2286508" y="0"/>
                  <a:pt x="2439096" y="152588"/>
                  <a:pt x="2439096" y="340815"/>
                </a:cubicBezTo>
                <a:lnTo>
                  <a:pt x="2439096" y="495300"/>
                </a:lnTo>
                <a:lnTo>
                  <a:pt x="2439096" y="4750244"/>
                </a:lnTo>
                <a:cubicBezTo>
                  <a:pt x="2439096" y="4938471"/>
                  <a:pt x="2286508" y="5091059"/>
                  <a:pt x="2098281" y="5091059"/>
                </a:cubicBezTo>
                <a:lnTo>
                  <a:pt x="340815" y="5091059"/>
                </a:lnTo>
                <a:cubicBezTo>
                  <a:pt x="152588" y="5091059"/>
                  <a:pt x="0" y="4938471"/>
                  <a:pt x="0" y="4750244"/>
                </a:cubicBezTo>
                <a:lnTo>
                  <a:pt x="0" y="495300"/>
                </a:lnTo>
                <a:lnTo>
                  <a:pt x="0" y="340815"/>
                </a:lnTo>
                <a:cubicBezTo>
                  <a:pt x="0" y="152588"/>
                  <a:pt x="152588" y="0"/>
                  <a:pt x="340815" y="0"/>
                </a:cubicBezTo>
                <a:close/>
              </a:path>
            </a:pathLst>
          </a:custGeom>
        </p:spPr>
      </p:pic>
    </p:spTree>
    <p:extLst>
      <p:ext uri="{BB962C8B-B14F-4D97-AF65-F5344CB8AC3E}">
        <p14:creationId xmlns:p14="http://schemas.microsoft.com/office/powerpoint/2010/main" val="3764821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833E5-882A-FB81-2CC9-EF3AB4FA895B}"/>
              </a:ext>
            </a:extLst>
          </p:cNvPr>
          <p:cNvSpPr>
            <a:spLocks noGrp="1"/>
          </p:cNvSpPr>
          <p:nvPr>
            <p:ph type="title"/>
          </p:nvPr>
        </p:nvSpPr>
        <p:spPr>
          <a:xfrm>
            <a:off x="4717" y="-887"/>
            <a:ext cx="5506660" cy="1731724"/>
          </a:xfrm>
        </p:spPr>
        <p:txBody>
          <a:bodyPr>
            <a:normAutofit/>
          </a:bodyPr>
          <a:lstStyle/>
          <a:p>
            <a:r>
              <a:rPr lang="en-US" dirty="0"/>
              <a:t>Harder to read and spell words. </a:t>
            </a:r>
          </a:p>
        </p:txBody>
      </p:sp>
      <p:sp>
        <p:nvSpPr>
          <p:cNvPr id="3" name="Text Placeholder 2">
            <a:extLst>
              <a:ext uri="{FF2B5EF4-FFF2-40B4-BE49-F238E27FC236}">
                <a16:creationId xmlns:a16="http://schemas.microsoft.com/office/drawing/2014/main" id="{74BCCDE2-6B00-4ADF-4C2F-34530C4404A7}"/>
              </a:ext>
            </a:extLst>
          </p:cNvPr>
          <p:cNvSpPr>
            <a:spLocks noGrp="1"/>
          </p:cNvSpPr>
          <p:nvPr>
            <p:ph type="body" sz="quarter" idx="10"/>
          </p:nvPr>
        </p:nvSpPr>
        <p:spPr>
          <a:xfrm>
            <a:off x="253201" y="1954062"/>
            <a:ext cx="4358739" cy="4006760"/>
          </a:xfrm>
        </p:spPr>
        <p:txBody>
          <a:bodyPr>
            <a:normAutofit/>
          </a:bodyPr>
          <a:lstStyle/>
          <a:p>
            <a:r>
              <a:rPr lang="en-US" dirty="0"/>
              <a:t>Harder to read and spell words, also known as high frequency words are a selection of words your child needs to know by the end of Reception. </a:t>
            </a:r>
          </a:p>
          <a:p>
            <a:r>
              <a:rPr lang="en-US" dirty="0"/>
              <a:t>These words CANNOT be segmented and blended. </a:t>
            </a:r>
          </a:p>
          <a:p>
            <a:r>
              <a:rPr lang="en-US" dirty="0"/>
              <a:t>Infront of you is booklet with all the words your child will learn, please practice these at home. </a:t>
            </a:r>
          </a:p>
          <a:p>
            <a:endParaRPr lang="en-US" dirty="0"/>
          </a:p>
        </p:txBody>
      </p:sp>
      <p:pic>
        <p:nvPicPr>
          <p:cNvPr id="11" name="Picture Placeholder 10">
            <a:extLst>
              <a:ext uri="{FF2B5EF4-FFF2-40B4-BE49-F238E27FC236}">
                <a16:creationId xmlns:a16="http://schemas.microsoft.com/office/drawing/2014/main" id="{D00BBBE2-2EC4-BFAA-3D35-9796721B909C}"/>
              </a:ext>
            </a:extLst>
          </p:cNvPr>
          <p:cNvPicPr>
            <a:picLocks noGrp="1" noChangeAspect="1"/>
          </p:cNvPicPr>
          <p:nvPr>
            <p:ph type="pic" sz="quarter" idx="15"/>
          </p:nvPr>
        </p:nvPicPr>
        <p:blipFill>
          <a:blip r:embed="rId2"/>
          <a:srcRect l="4318" r="3779" b="-182"/>
          <a:stretch>
            <a:fillRect/>
          </a:stretch>
        </p:blipFill>
        <p:spPr>
          <a:xfrm>
            <a:off x="5080964" y="546181"/>
            <a:ext cx="7102754" cy="5765578"/>
          </a:xfrm>
          <a:custGeom>
            <a:avLst/>
            <a:gdLst>
              <a:gd name="connsiteX0" fmla="*/ 340815 w 2439096"/>
              <a:gd name="connsiteY0" fmla="*/ 0 h 5091059"/>
              <a:gd name="connsiteX1" fmla="*/ 2098281 w 2439096"/>
              <a:gd name="connsiteY1" fmla="*/ 0 h 5091059"/>
              <a:gd name="connsiteX2" fmla="*/ 2439096 w 2439096"/>
              <a:gd name="connsiteY2" fmla="*/ 340815 h 5091059"/>
              <a:gd name="connsiteX3" fmla="*/ 2439096 w 2439096"/>
              <a:gd name="connsiteY3" fmla="*/ 495300 h 5091059"/>
              <a:gd name="connsiteX4" fmla="*/ 2439096 w 2439096"/>
              <a:gd name="connsiteY4" fmla="*/ 4750244 h 5091059"/>
              <a:gd name="connsiteX5" fmla="*/ 2098281 w 2439096"/>
              <a:gd name="connsiteY5" fmla="*/ 5091059 h 5091059"/>
              <a:gd name="connsiteX6" fmla="*/ 340815 w 2439096"/>
              <a:gd name="connsiteY6" fmla="*/ 5091059 h 5091059"/>
              <a:gd name="connsiteX7" fmla="*/ 0 w 2439096"/>
              <a:gd name="connsiteY7" fmla="*/ 4750244 h 5091059"/>
              <a:gd name="connsiteX8" fmla="*/ 0 w 2439096"/>
              <a:gd name="connsiteY8" fmla="*/ 495300 h 5091059"/>
              <a:gd name="connsiteX9" fmla="*/ 0 w 2439096"/>
              <a:gd name="connsiteY9" fmla="*/ 340815 h 5091059"/>
              <a:gd name="connsiteX10" fmla="*/ 340815 w 2439096"/>
              <a:gd name="connsiteY10" fmla="*/ 0 h 509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39096" h="5091059">
                <a:moveTo>
                  <a:pt x="340815" y="0"/>
                </a:moveTo>
                <a:lnTo>
                  <a:pt x="2098281" y="0"/>
                </a:lnTo>
                <a:cubicBezTo>
                  <a:pt x="2286508" y="0"/>
                  <a:pt x="2439096" y="152588"/>
                  <a:pt x="2439096" y="340815"/>
                </a:cubicBezTo>
                <a:lnTo>
                  <a:pt x="2439096" y="495300"/>
                </a:lnTo>
                <a:lnTo>
                  <a:pt x="2439096" y="4750244"/>
                </a:lnTo>
                <a:cubicBezTo>
                  <a:pt x="2439096" y="4938471"/>
                  <a:pt x="2286508" y="5091059"/>
                  <a:pt x="2098281" y="5091059"/>
                </a:cubicBezTo>
                <a:lnTo>
                  <a:pt x="340815" y="5091059"/>
                </a:lnTo>
                <a:cubicBezTo>
                  <a:pt x="152588" y="5091059"/>
                  <a:pt x="0" y="4938471"/>
                  <a:pt x="0" y="4750244"/>
                </a:cubicBezTo>
                <a:lnTo>
                  <a:pt x="0" y="495300"/>
                </a:lnTo>
                <a:lnTo>
                  <a:pt x="0" y="340815"/>
                </a:lnTo>
                <a:cubicBezTo>
                  <a:pt x="0" y="152588"/>
                  <a:pt x="152588" y="0"/>
                  <a:pt x="340815" y="0"/>
                </a:cubicBezTo>
                <a:close/>
              </a:path>
            </a:pathLst>
          </a:custGeom>
        </p:spPr>
      </p:pic>
    </p:spTree>
    <p:extLst>
      <p:ext uri="{BB962C8B-B14F-4D97-AF65-F5344CB8AC3E}">
        <p14:creationId xmlns:p14="http://schemas.microsoft.com/office/powerpoint/2010/main" val="956156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1812" y="495300"/>
            <a:ext cx="4572000" cy="5867400"/>
          </a:xfrm>
        </p:spPr>
        <p:txBody>
          <a:bodyPr anchor="ctr">
            <a:normAutofit/>
          </a:bodyPr>
          <a:lstStyle/>
          <a:p>
            <a:r>
              <a:rPr lang="en-US" dirty="0"/>
              <a:t>What can you do at home to support your child with phonics? </a:t>
            </a:r>
          </a:p>
        </p:txBody>
      </p:sp>
      <p:sp>
        <p:nvSpPr>
          <p:cNvPr id="3" name="Content Placeholder 2"/>
          <p:cNvSpPr>
            <a:spLocks noGrp="1"/>
          </p:cNvSpPr>
          <p:nvPr>
            <p:ph type="body" sz="quarter" idx="14"/>
          </p:nvPr>
        </p:nvSpPr>
        <p:spPr>
          <a:xfrm>
            <a:off x="6768305" y="1719956"/>
            <a:ext cx="4443413" cy="3418090"/>
          </a:xfrm>
        </p:spPr>
        <p:txBody>
          <a:bodyPr vert="horz" lIns="91440" tIns="45720" rIns="91440" bIns="45720" rtlCol="0" anchor="ctr">
            <a:normAutofit lnSpcReduction="10000"/>
          </a:bodyPr>
          <a:lstStyle/>
          <a:p>
            <a:r>
              <a:rPr lang="en-US"/>
              <a:t>Practice the sounds daily </a:t>
            </a:r>
          </a:p>
          <a:p>
            <a:r>
              <a:rPr lang="en-US"/>
              <a:t>Have the letter chart up somewhere, on the fridge or where your child will spend lots of time </a:t>
            </a:r>
          </a:p>
          <a:p>
            <a:r>
              <a:rPr lang="en-US"/>
              <a:t>If your out and about, what sounds can you see? </a:t>
            </a:r>
          </a:p>
          <a:p>
            <a:r>
              <a:rPr lang="en-US"/>
              <a:t>Make it fun!</a:t>
            </a:r>
          </a:p>
        </p:txBody>
      </p:sp>
    </p:spTree>
    <p:extLst>
      <p:ext uri="{BB962C8B-B14F-4D97-AF65-F5344CB8AC3E}">
        <p14:creationId xmlns:p14="http://schemas.microsoft.com/office/powerpoint/2010/main" val="5464130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3812" y="609600"/>
            <a:ext cx="4914900" cy="1447800"/>
          </a:xfrm>
        </p:spPr>
        <p:txBody>
          <a:bodyPr anchor="t">
            <a:normAutofit/>
          </a:bodyPr>
          <a:lstStyle/>
          <a:p>
            <a:r>
              <a:rPr lang="en-US"/>
              <a:t>Once your child knows the sounds, they can start to read. </a:t>
            </a:r>
          </a:p>
        </p:txBody>
      </p:sp>
      <p:sp>
        <p:nvSpPr>
          <p:cNvPr id="14" name="Slide Number Placeholder 13">
            <a:extLst>
              <a:ext uri="{FF2B5EF4-FFF2-40B4-BE49-F238E27FC236}">
                <a16:creationId xmlns:a16="http://schemas.microsoft.com/office/drawing/2014/main" id="{7B95A416-05FC-CE36-FB78-577BDA375306}"/>
              </a:ext>
            </a:extLst>
          </p:cNvPr>
          <p:cNvSpPr>
            <a:spLocks noGrp="1"/>
          </p:cNvSpPr>
          <p:nvPr>
            <p:ph type="sldNum" sz="quarter" idx="12"/>
          </p:nvPr>
        </p:nvSpPr>
        <p:spPr>
          <a:xfrm>
            <a:off x="1" y="609600"/>
            <a:ext cx="760412" cy="381000"/>
          </a:xfrm>
        </p:spPr>
        <p:txBody>
          <a:bodyPr/>
          <a:lstStyle/>
          <a:p>
            <a:fld id="{AAEAE4A8-A6E5-453E-B946-FB774B73F48C}" type="slidenum">
              <a:rPr lang="en-US" smtClean="0"/>
              <a:pPr/>
              <a:t>7</a:t>
            </a:fld>
            <a:endParaRPr lang="en-US" dirty="0"/>
          </a:p>
        </p:txBody>
      </p:sp>
      <p:sp>
        <p:nvSpPr>
          <p:cNvPr id="3" name="Content Placeholder 2"/>
          <p:cNvSpPr>
            <a:spLocks noGrp="1"/>
          </p:cNvSpPr>
          <p:nvPr>
            <p:ph idx="1"/>
          </p:nvPr>
        </p:nvSpPr>
        <p:spPr>
          <a:xfrm>
            <a:off x="1311274" y="2286000"/>
            <a:ext cx="4572000" cy="4267200"/>
          </a:xfrm>
        </p:spPr>
        <p:txBody>
          <a:bodyPr vert="horz" lIns="91440" tIns="45720" rIns="91440" bIns="45720" rtlCol="0" anchor="t">
            <a:normAutofit/>
          </a:bodyPr>
          <a:lstStyle/>
          <a:p>
            <a:r>
              <a:rPr lang="en-US"/>
              <a:t>We use 'robot arms' and ' blending hands' to practice our segmenting and blending. </a:t>
            </a:r>
          </a:p>
          <a:p>
            <a:r>
              <a:rPr lang="en-US"/>
              <a:t>Segmenting is breaking a word up by looking at each sound. </a:t>
            </a:r>
          </a:p>
          <a:p>
            <a:r>
              <a:rPr lang="en-US"/>
              <a:t>Blending is putting all the sounds together to make a word. </a:t>
            </a:r>
          </a:p>
          <a:p>
            <a:r>
              <a:rPr lang="en-US"/>
              <a:t>Please encourage the use of both 'robot arms' and 'blending hands' when reading. </a:t>
            </a:r>
          </a:p>
        </p:txBody>
      </p:sp>
      <p:pic>
        <p:nvPicPr>
          <p:cNvPr id="4" name="Picture 3" descr="A cover of a book&#10;&#10;AI-generated content may be incorrect.">
            <a:extLst>
              <a:ext uri="{FF2B5EF4-FFF2-40B4-BE49-F238E27FC236}">
                <a16:creationId xmlns:a16="http://schemas.microsoft.com/office/drawing/2014/main" id="{2557C72E-E91D-DA30-E0FB-CB275F10D0BE}"/>
              </a:ext>
            </a:extLst>
          </p:cNvPr>
          <p:cNvPicPr>
            <a:picLocks noChangeAspect="1"/>
          </p:cNvPicPr>
          <p:nvPr/>
        </p:nvPicPr>
        <p:blipFill>
          <a:blip r:embed="rId2"/>
          <a:stretch>
            <a:fillRect/>
          </a:stretch>
        </p:blipFill>
        <p:spPr>
          <a:xfrm>
            <a:off x="7030178" y="802360"/>
            <a:ext cx="4177328" cy="4279956"/>
          </a:xfrm>
          <a:prstGeom prst="rect">
            <a:avLst/>
          </a:prstGeom>
        </p:spPr>
      </p:pic>
    </p:spTree>
    <p:extLst>
      <p:ext uri="{BB962C8B-B14F-4D97-AF65-F5344CB8AC3E}">
        <p14:creationId xmlns:p14="http://schemas.microsoft.com/office/powerpoint/2010/main" val="16373106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86931" y="3356"/>
            <a:ext cx="4949297" cy="2256890"/>
          </a:xfrm>
        </p:spPr>
        <p:txBody>
          <a:bodyPr anchor="b">
            <a:normAutofit/>
          </a:bodyPr>
          <a:lstStyle/>
          <a:p>
            <a:r>
              <a:rPr lang="en-US" dirty="0"/>
              <a:t>Reading at St Philips </a:t>
            </a:r>
          </a:p>
        </p:txBody>
      </p:sp>
      <p:pic>
        <p:nvPicPr>
          <p:cNvPr id="6" name="Picture Placeholder 5">
            <a:extLst>
              <a:ext uri="{FF2B5EF4-FFF2-40B4-BE49-F238E27FC236}">
                <a16:creationId xmlns:a16="http://schemas.microsoft.com/office/drawing/2014/main" id="{068D92D9-3C5D-EFFC-77C8-BB914B1B909B}"/>
              </a:ext>
            </a:extLst>
          </p:cNvPr>
          <p:cNvPicPr>
            <a:picLocks noGrp="1" noChangeAspect="1"/>
          </p:cNvPicPr>
          <p:nvPr>
            <p:ph type="pic" sz="quarter" idx="15"/>
          </p:nvPr>
        </p:nvPicPr>
        <p:blipFill>
          <a:blip r:embed="rId2"/>
          <a:srcRect t="8364" b="8364"/>
          <a:stretch/>
        </p:blipFill>
        <p:spPr>
          <a:xfrm>
            <a:off x="7074257" y="218656"/>
            <a:ext cx="5120094" cy="6644875"/>
          </a:xfrm>
          <a:custGeom>
            <a:avLst/>
            <a:gdLst>
              <a:gd name="connsiteX0" fmla="*/ 3553733 w 4390346"/>
              <a:gd name="connsiteY0" fmla="*/ 0 h 4693920"/>
              <a:gd name="connsiteX1" fmla="*/ 4390346 w 4390346"/>
              <a:gd name="connsiteY1" fmla="*/ 0 h 4693920"/>
              <a:gd name="connsiteX2" fmla="*/ 4390346 w 4390346"/>
              <a:gd name="connsiteY2" fmla="*/ 4690872 h 4693920"/>
              <a:gd name="connsiteX3" fmla="*/ 3721482 w 4390346"/>
              <a:gd name="connsiteY3" fmla="*/ 4690872 h 4693920"/>
              <a:gd name="connsiteX4" fmla="*/ 3721482 w 4390346"/>
              <a:gd name="connsiteY4" fmla="*/ 4693920 h 4693920"/>
              <a:gd name="connsiteX5" fmla="*/ 197252 w 4390346"/>
              <a:gd name="connsiteY5" fmla="*/ 4693920 h 4693920"/>
              <a:gd name="connsiteX6" fmla="*/ 167017 w 4390346"/>
              <a:gd name="connsiteY6" fmla="*/ 4690872 h 4693920"/>
              <a:gd name="connsiteX7" fmla="*/ 0 w 4390346"/>
              <a:gd name="connsiteY7" fmla="*/ 4690872 h 4693920"/>
              <a:gd name="connsiteX8" fmla="*/ 0 w 4390346"/>
              <a:gd name="connsiteY8" fmla="*/ 4232970 h 4693920"/>
              <a:gd name="connsiteX9" fmla="*/ 1 w 4390346"/>
              <a:gd name="connsiteY9" fmla="*/ 4232970 h 4693920"/>
              <a:gd name="connsiteX10" fmla="*/ 1 w 4390346"/>
              <a:gd name="connsiteY10" fmla="*/ 200299 h 4693920"/>
              <a:gd name="connsiteX11" fmla="*/ 197252 w 4390346"/>
              <a:gd name="connsiteY11" fmla="*/ 3048 h 4693920"/>
              <a:gd name="connsiteX12" fmla="*/ 3553733 w 4390346"/>
              <a:gd name="connsiteY12" fmla="*/ 3048 h 4693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390346" h="4693920">
                <a:moveTo>
                  <a:pt x="3553733" y="0"/>
                </a:moveTo>
                <a:lnTo>
                  <a:pt x="4390346" y="0"/>
                </a:lnTo>
                <a:lnTo>
                  <a:pt x="4390346" y="4690872"/>
                </a:lnTo>
                <a:lnTo>
                  <a:pt x="3721482" y="4690872"/>
                </a:lnTo>
                <a:lnTo>
                  <a:pt x="3721482" y="4693920"/>
                </a:lnTo>
                <a:lnTo>
                  <a:pt x="197252" y="4693920"/>
                </a:lnTo>
                <a:lnTo>
                  <a:pt x="167017" y="4690872"/>
                </a:lnTo>
                <a:lnTo>
                  <a:pt x="0" y="4690872"/>
                </a:lnTo>
                <a:lnTo>
                  <a:pt x="0" y="4232970"/>
                </a:lnTo>
                <a:lnTo>
                  <a:pt x="1" y="4232970"/>
                </a:lnTo>
                <a:lnTo>
                  <a:pt x="1" y="200299"/>
                </a:lnTo>
                <a:cubicBezTo>
                  <a:pt x="1" y="91360"/>
                  <a:pt x="88313" y="3048"/>
                  <a:pt x="197252" y="3048"/>
                </a:cubicBezTo>
                <a:lnTo>
                  <a:pt x="3553733" y="3048"/>
                </a:lnTo>
                <a:close/>
              </a:path>
            </a:pathLst>
          </a:custGeom>
        </p:spPr>
      </p:pic>
      <p:sp>
        <p:nvSpPr>
          <p:cNvPr id="5" name="TextBox 4">
            <a:extLst>
              <a:ext uri="{FF2B5EF4-FFF2-40B4-BE49-F238E27FC236}">
                <a16:creationId xmlns:a16="http://schemas.microsoft.com/office/drawing/2014/main" id="{446FB609-08CC-4271-428E-B51E580E6B2D}"/>
              </a:ext>
            </a:extLst>
          </p:cNvPr>
          <p:cNvSpPr txBox="1"/>
          <p:nvPr/>
        </p:nvSpPr>
        <p:spPr>
          <a:xfrm>
            <a:off x="781487" y="2564218"/>
            <a:ext cx="4381911" cy="3970318"/>
          </a:xfrm>
          <a:prstGeom prst="rect">
            <a:avLst/>
          </a:prstGeom>
          <a:noFill/>
          <a:ln>
            <a:solidFill>
              <a:schemeClr val="bg2"/>
            </a:solidFill>
          </a:ln>
        </p:spPr>
        <p:txBody>
          <a:bodyPr rot="0" spcFirstLastPara="0" vertOverflow="overflow" horzOverflow="overflow" vert="horz" wrap="square" lIns="91440" tIns="45720" rIns="91440" bIns="45720" numCol="1" spcCol="0" rtlCol="0" fromWordArt="0" anchor="ctr" anchorCtr="1" forceAA="0" compatLnSpc="1">
            <a:prstTxWarp prst="textNoShape">
              <a:avLst/>
            </a:prstTxWarp>
            <a:spAutoFit/>
          </a:bodyPr>
          <a:lstStyle/>
          <a:p>
            <a:r>
              <a:rPr lang="en-US" dirty="0"/>
              <a:t>Your child has a library book, please do look at this with them every week. We DO NOT expect your child to read this book. This is an opportunity for communication and to explore the vocabulary. </a:t>
            </a:r>
          </a:p>
          <a:p>
            <a:endParaRPr lang="en-US" dirty="0"/>
          </a:p>
          <a:p>
            <a:r>
              <a:rPr lang="en-US" dirty="0"/>
              <a:t>Children love books ! </a:t>
            </a:r>
          </a:p>
          <a:p>
            <a:endParaRPr lang="en-US" dirty="0"/>
          </a:p>
          <a:p>
            <a:r>
              <a:rPr lang="en-US" dirty="0"/>
              <a:t>Bed time stories are so important for your child. </a:t>
            </a:r>
          </a:p>
          <a:p>
            <a:endParaRPr lang="en-US" dirty="0"/>
          </a:p>
          <a:p>
            <a:r>
              <a:rPr lang="en-US" dirty="0"/>
              <a:t>Add some animation to story time</a:t>
            </a:r>
          </a:p>
          <a:p>
            <a:endParaRPr lang="en-US" dirty="0"/>
          </a:p>
        </p:txBody>
      </p:sp>
    </p:spTree>
    <p:extLst>
      <p:ext uri="{BB962C8B-B14F-4D97-AF65-F5344CB8AC3E}">
        <p14:creationId xmlns:p14="http://schemas.microsoft.com/office/powerpoint/2010/main" val="27287783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DFD532B-8324-861F-ED93-92EB8E7DD42E}"/>
              </a:ext>
            </a:extLst>
          </p:cNvPr>
          <p:cNvSpPr>
            <a:spLocks noGrp="1"/>
          </p:cNvSpPr>
          <p:nvPr>
            <p:ph type="title"/>
          </p:nvPr>
        </p:nvSpPr>
        <p:spPr>
          <a:xfrm>
            <a:off x="1293812" y="609600"/>
            <a:ext cx="4914900" cy="1447800"/>
          </a:xfrm>
        </p:spPr>
        <p:txBody>
          <a:bodyPr/>
          <a:lstStyle/>
          <a:p>
            <a:r>
              <a:rPr lang="en-US"/>
              <a:t>Reading records and reading scheme books </a:t>
            </a:r>
          </a:p>
        </p:txBody>
      </p:sp>
      <p:sp>
        <p:nvSpPr>
          <p:cNvPr id="4" name="Slide Number Placeholder 3">
            <a:extLst>
              <a:ext uri="{FF2B5EF4-FFF2-40B4-BE49-F238E27FC236}">
                <a16:creationId xmlns:a16="http://schemas.microsoft.com/office/drawing/2014/main" id="{90FC024B-18D5-7DDB-7B99-DD2F09CAEEC3}"/>
              </a:ext>
            </a:extLst>
          </p:cNvPr>
          <p:cNvSpPr>
            <a:spLocks noGrp="1"/>
          </p:cNvSpPr>
          <p:nvPr>
            <p:ph type="sldNum" sz="quarter" idx="12"/>
          </p:nvPr>
        </p:nvSpPr>
        <p:spPr>
          <a:xfrm>
            <a:off x="1" y="609600"/>
            <a:ext cx="760412" cy="381000"/>
          </a:xfrm>
        </p:spPr>
        <p:txBody>
          <a:bodyPr/>
          <a:lstStyle/>
          <a:p>
            <a:fld id="{AAEAE4A8-A6E5-453E-B946-FB774B73F48C}" type="slidenum">
              <a:rPr lang="en-US" smtClean="0"/>
              <a:pPr/>
              <a:t>9</a:t>
            </a:fld>
            <a:endParaRPr lang="en-US" dirty="0"/>
          </a:p>
        </p:txBody>
      </p:sp>
      <p:sp>
        <p:nvSpPr>
          <p:cNvPr id="3" name="Content Placeholder 2">
            <a:extLst>
              <a:ext uri="{FF2B5EF4-FFF2-40B4-BE49-F238E27FC236}">
                <a16:creationId xmlns:a16="http://schemas.microsoft.com/office/drawing/2014/main" id="{D4017B39-8948-407E-1D29-B290C2F201D1}"/>
              </a:ext>
            </a:extLst>
          </p:cNvPr>
          <p:cNvSpPr>
            <a:spLocks noGrp="1"/>
          </p:cNvSpPr>
          <p:nvPr>
            <p:ph idx="1"/>
          </p:nvPr>
        </p:nvSpPr>
        <p:spPr>
          <a:xfrm>
            <a:off x="1300092" y="2286000"/>
            <a:ext cx="4661458" cy="4298028"/>
          </a:xfrm>
        </p:spPr>
        <p:txBody>
          <a:bodyPr vert="horz" lIns="91440" tIns="45720" rIns="91440" bIns="45720" rtlCol="0" anchor="t">
            <a:normAutofit fontScale="92500" lnSpcReduction="20000"/>
          </a:bodyPr>
          <a:lstStyle/>
          <a:p>
            <a:pPr marL="45720" indent="0">
              <a:buNone/>
            </a:pPr>
            <a:r>
              <a:rPr lang="en-US"/>
              <a:t>Your child will come home with a reading record , please fill this out correctly. See the example in front of you. </a:t>
            </a:r>
          </a:p>
          <a:p>
            <a:pPr marL="45720" indent="0">
              <a:buNone/>
            </a:pPr>
            <a:r>
              <a:rPr lang="en-US"/>
              <a:t>We will hear your child read once a week on their reading day. </a:t>
            </a:r>
          </a:p>
          <a:p>
            <a:pPr marL="45720" indent="0">
              <a:buNone/>
            </a:pPr>
            <a:r>
              <a:rPr lang="en-US"/>
              <a:t>Please ensure your child's book is in their bag on the correct day. </a:t>
            </a:r>
          </a:p>
          <a:p>
            <a:pPr marL="45720" indent="0">
              <a:buNone/>
            </a:pPr>
            <a:r>
              <a:rPr lang="en-US"/>
              <a:t>We only give reading scheme books out when your child is reading and they know the sounds s, a ,t ,p. </a:t>
            </a:r>
          </a:p>
          <a:p>
            <a:pPr marL="45720" indent="0">
              <a:buNone/>
            </a:pPr>
            <a:r>
              <a:rPr lang="en-US"/>
              <a:t>They may be given a reading scheme picture book initially. Please use this as an opportunity for lots of talk and pointing to the pictures.</a:t>
            </a:r>
          </a:p>
          <a:p>
            <a:pPr marL="45720" indent="0">
              <a:buNone/>
            </a:pPr>
            <a:endParaRPr lang="en-US"/>
          </a:p>
        </p:txBody>
      </p:sp>
      <p:pic>
        <p:nvPicPr>
          <p:cNvPr id="66" name="Picture 65" descr="A book with cartoon characters&#10;&#10;AI-generated content may be incorrect.">
            <a:extLst>
              <a:ext uri="{FF2B5EF4-FFF2-40B4-BE49-F238E27FC236}">
                <a16:creationId xmlns:a16="http://schemas.microsoft.com/office/drawing/2014/main" id="{EFF7D48F-89D2-70E6-9006-B3603281D1AD}"/>
              </a:ext>
            </a:extLst>
          </p:cNvPr>
          <p:cNvPicPr>
            <a:picLocks noChangeAspect="1"/>
          </p:cNvPicPr>
          <p:nvPr/>
        </p:nvPicPr>
        <p:blipFill>
          <a:blip r:embed="rId2"/>
          <a:stretch>
            <a:fillRect/>
          </a:stretch>
        </p:blipFill>
        <p:spPr>
          <a:xfrm>
            <a:off x="6384744" y="1711703"/>
            <a:ext cx="5110360" cy="4721169"/>
          </a:xfrm>
          <a:prstGeom prst="rect">
            <a:avLst/>
          </a:prstGeom>
        </p:spPr>
      </p:pic>
    </p:spTree>
    <p:extLst>
      <p:ext uri="{BB962C8B-B14F-4D97-AF65-F5344CB8AC3E}">
        <p14:creationId xmlns:p14="http://schemas.microsoft.com/office/powerpoint/2010/main" val="5168954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3812" y="609600"/>
            <a:ext cx="4914900" cy="1447800"/>
          </a:xfrm>
        </p:spPr>
        <p:txBody>
          <a:bodyPr>
            <a:normAutofit/>
          </a:bodyPr>
          <a:lstStyle/>
          <a:p>
            <a:r>
              <a:rPr lang="en-US"/>
              <a:t>Phonics and Writing </a:t>
            </a:r>
          </a:p>
        </p:txBody>
      </p:sp>
      <p:sp>
        <p:nvSpPr>
          <p:cNvPr id="4" name="Slide Number Placeholder 3">
            <a:extLst>
              <a:ext uri="{FF2B5EF4-FFF2-40B4-BE49-F238E27FC236}">
                <a16:creationId xmlns:a16="http://schemas.microsoft.com/office/drawing/2014/main" id="{F621D1C7-0250-310E-600C-FA985A7F7C73}"/>
              </a:ext>
            </a:extLst>
          </p:cNvPr>
          <p:cNvSpPr>
            <a:spLocks noGrp="1"/>
          </p:cNvSpPr>
          <p:nvPr>
            <p:ph type="sldNum" sz="quarter" idx="12"/>
          </p:nvPr>
        </p:nvSpPr>
        <p:spPr>
          <a:xfrm>
            <a:off x="1" y="609600"/>
            <a:ext cx="760412" cy="381000"/>
          </a:xfrm>
        </p:spPr>
        <p:txBody>
          <a:bodyPr/>
          <a:lstStyle/>
          <a:p>
            <a:fld id="{AAEAE4A8-A6E5-453E-B946-FB774B73F48C}" type="slidenum">
              <a:rPr lang="en-US" smtClean="0"/>
              <a:pPr/>
              <a:t>10</a:t>
            </a:fld>
            <a:endParaRPr lang="en-US" dirty="0"/>
          </a:p>
        </p:txBody>
      </p:sp>
      <p:sp>
        <p:nvSpPr>
          <p:cNvPr id="3" name="Content Placeholder 2"/>
          <p:cNvSpPr>
            <a:spLocks noGrp="1"/>
          </p:cNvSpPr>
          <p:nvPr>
            <p:ph idx="1"/>
          </p:nvPr>
        </p:nvSpPr>
        <p:spPr>
          <a:xfrm>
            <a:off x="1311274" y="2286000"/>
            <a:ext cx="4572000" cy="3962400"/>
          </a:xfrm>
        </p:spPr>
        <p:txBody>
          <a:bodyPr vert="horz" lIns="91440" tIns="45720" rIns="91440" bIns="45720" rtlCol="0" anchor="t">
            <a:normAutofit/>
          </a:bodyPr>
          <a:lstStyle/>
          <a:p>
            <a:r>
              <a:rPr lang="en-US"/>
              <a:t>Phonics , reading and writing all come hand in hand with one another. </a:t>
            </a:r>
          </a:p>
          <a:p>
            <a:r>
              <a:rPr lang="en-US"/>
              <a:t>If your child knows their sounds, they are going to be able to segment a word which means they can apply this to their early writing. </a:t>
            </a:r>
          </a:p>
          <a:p>
            <a:r>
              <a:rPr lang="en-US"/>
              <a:t>Writing is also an important skill we begin to learn in reception, so it is crucial they have the fundentmals in place first. </a:t>
            </a:r>
          </a:p>
        </p:txBody>
      </p:sp>
      <p:pic>
        <p:nvPicPr>
          <p:cNvPr id="7" name="Picture 6">
            <a:extLst>
              <a:ext uri="{FF2B5EF4-FFF2-40B4-BE49-F238E27FC236}">
                <a16:creationId xmlns:a16="http://schemas.microsoft.com/office/drawing/2014/main" id="{1E663598-2B7A-84E0-F40A-8EE32C7AC78D}"/>
              </a:ext>
            </a:extLst>
          </p:cNvPr>
          <p:cNvPicPr>
            <a:picLocks noChangeAspect="1"/>
          </p:cNvPicPr>
          <p:nvPr/>
        </p:nvPicPr>
        <p:blipFill>
          <a:blip r:embed="rId2"/>
          <a:stretch>
            <a:fillRect/>
          </a:stretch>
        </p:blipFill>
        <p:spPr>
          <a:xfrm>
            <a:off x="6895563" y="801623"/>
            <a:ext cx="4714938" cy="5154066"/>
          </a:xfrm>
          <a:prstGeom prst="rect">
            <a:avLst/>
          </a:prstGeom>
        </p:spPr>
      </p:pic>
    </p:spTree>
    <p:extLst>
      <p:ext uri="{BB962C8B-B14F-4D97-AF65-F5344CB8AC3E}">
        <p14:creationId xmlns:p14="http://schemas.microsoft.com/office/powerpoint/2010/main" val="33881398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FC717FE-BCED-84E0-51E6-EE31F0348F07}"/>
              </a:ext>
            </a:extLst>
          </p:cNvPr>
          <p:cNvSpPr>
            <a:spLocks noGrp="1"/>
          </p:cNvSpPr>
          <p:nvPr>
            <p:ph type="title"/>
          </p:nvPr>
        </p:nvSpPr>
        <p:spPr>
          <a:xfrm>
            <a:off x="1293812" y="609600"/>
            <a:ext cx="4914900" cy="1447800"/>
          </a:xfrm>
        </p:spPr>
        <p:txBody>
          <a:bodyPr/>
          <a:lstStyle/>
          <a:p>
            <a:r>
              <a:rPr lang="en-US"/>
              <a:t>Writing – ELS phonics </a:t>
            </a:r>
          </a:p>
        </p:txBody>
      </p:sp>
      <p:sp>
        <p:nvSpPr>
          <p:cNvPr id="3" name="Slide Number Placeholder 2">
            <a:extLst>
              <a:ext uri="{FF2B5EF4-FFF2-40B4-BE49-F238E27FC236}">
                <a16:creationId xmlns:a16="http://schemas.microsoft.com/office/drawing/2014/main" id="{D5D044B4-49AD-20F7-17BB-E5A0C27444E0}"/>
              </a:ext>
            </a:extLst>
          </p:cNvPr>
          <p:cNvSpPr>
            <a:spLocks noGrp="1"/>
          </p:cNvSpPr>
          <p:nvPr>
            <p:ph type="sldNum" sz="quarter" idx="12"/>
          </p:nvPr>
        </p:nvSpPr>
        <p:spPr>
          <a:xfrm>
            <a:off x="1" y="609600"/>
            <a:ext cx="760412" cy="381000"/>
          </a:xfrm>
        </p:spPr>
        <p:txBody>
          <a:bodyPr/>
          <a:lstStyle/>
          <a:p>
            <a:fld id="{AAEAE4A8-A6E5-453E-B946-FB774B73F48C}" type="slidenum">
              <a:rPr lang="en-US" smtClean="0"/>
              <a:pPr/>
              <a:t>11</a:t>
            </a:fld>
            <a:endParaRPr lang="en-US" dirty="0"/>
          </a:p>
        </p:txBody>
      </p:sp>
      <p:sp>
        <p:nvSpPr>
          <p:cNvPr id="2" name="Content Placeholder 1">
            <a:extLst>
              <a:ext uri="{FF2B5EF4-FFF2-40B4-BE49-F238E27FC236}">
                <a16:creationId xmlns:a16="http://schemas.microsoft.com/office/drawing/2014/main" id="{BF92E986-9D7B-19D4-F7A1-31FE3C366DC9}"/>
              </a:ext>
            </a:extLst>
          </p:cNvPr>
          <p:cNvSpPr>
            <a:spLocks noGrp="1"/>
          </p:cNvSpPr>
          <p:nvPr>
            <p:ph idx="1"/>
          </p:nvPr>
        </p:nvSpPr>
        <p:spPr>
          <a:xfrm>
            <a:off x="1311274" y="2286000"/>
            <a:ext cx="4572000" cy="3962400"/>
          </a:xfrm>
        </p:spPr>
        <p:txBody>
          <a:bodyPr vert="horz" lIns="91440" tIns="45720" rIns="91440" bIns="45720" rtlCol="0" anchor="t">
            <a:normAutofit/>
          </a:bodyPr>
          <a:lstStyle/>
          <a:p>
            <a:r>
              <a:rPr lang="en-US"/>
              <a:t>As part of our daily phonics sessions, we also practice writing the sounds. This helps us to develop our formation.</a:t>
            </a:r>
          </a:p>
          <a:p>
            <a:endParaRPr lang="en-US"/>
          </a:p>
          <a:p>
            <a:r>
              <a:rPr lang="en-US" b="0">
                <a:hlinkClick r:id="rId2"/>
              </a:rPr>
              <a:t>https://youtu.be/UtgbeltdOWs</a:t>
            </a:r>
            <a:r>
              <a:rPr lang="en-US" b="0"/>
              <a:t> </a:t>
            </a:r>
            <a:endParaRPr lang="en-US"/>
          </a:p>
          <a:p>
            <a:endParaRPr lang="en-US"/>
          </a:p>
        </p:txBody>
      </p:sp>
      <p:pic>
        <p:nvPicPr>
          <p:cNvPr id="7" name="Picture 6">
            <a:extLst>
              <a:ext uri="{FF2B5EF4-FFF2-40B4-BE49-F238E27FC236}">
                <a16:creationId xmlns:a16="http://schemas.microsoft.com/office/drawing/2014/main" id="{BFAA97FD-522F-375E-8A41-3EAA1EF6053F}"/>
              </a:ext>
            </a:extLst>
          </p:cNvPr>
          <p:cNvPicPr>
            <a:picLocks noChangeAspect="1"/>
          </p:cNvPicPr>
          <p:nvPr/>
        </p:nvPicPr>
        <p:blipFill>
          <a:blip r:embed="rId3"/>
          <a:stretch>
            <a:fillRect/>
          </a:stretch>
        </p:blipFill>
        <p:spPr>
          <a:xfrm>
            <a:off x="6557551" y="1709706"/>
            <a:ext cx="5480422" cy="4109844"/>
          </a:xfrm>
          <a:prstGeom prst="rect">
            <a:avLst/>
          </a:prstGeom>
        </p:spPr>
      </p:pic>
    </p:spTree>
    <p:extLst>
      <p:ext uri="{BB962C8B-B14F-4D97-AF65-F5344CB8AC3E}">
        <p14:creationId xmlns:p14="http://schemas.microsoft.com/office/powerpoint/2010/main" val="5709576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F75DE-8A44-4EC5-83C6-95BDDF10DFD9}"/>
              </a:ext>
            </a:extLst>
          </p:cNvPr>
          <p:cNvSpPr>
            <a:spLocks noGrp="1"/>
          </p:cNvSpPr>
          <p:nvPr>
            <p:ph type="title"/>
          </p:nvPr>
        </p:nvSpPr>
        <p:spPr>
          <a:xfrm>
            <a:off x="1293812" y="609600"/>
            <a:ext cx="4914900" cy="1447800"/>
          </a:xfrm>
        </p:spPr>
        <p:txBody>
          <a:bodyPr anchor="t">
            <a:normAutofit/>
          </a:bodyPr>
          <a:lstStyle/>
          <a:p>
            <a:r>
              <a:rPr lang="en-US"/>
              <a:t>To take away from this session </a:t>
            </a:r>
          </a:p>
        </p:txBody>
      </p:sp>
      <p:sp>
        <p:nvSpPr>
          <p:cNvPr id="3" name="Slide Number Placeholder 2">
            <a:extLst>
              <a:ext uri="{FF2B5EF4-FFF2-40B4-BE49-F238E27FC236}">
                <a16:creationId xmlns:a16="http://schemas.microsoft.com/office/drawing/2014/main" id="{5C864D93-77B3-30E7-82AA-970D214ABF89}"/>
              </a:ext>
            </a:extLst>
          </p:cNvPr>
          <p:cNvSpPr>
            <a:spLocks noGrp="1"/>
          </p:cNvSpPr>
          <p:nvPr>
            <p:ph type="sldNum" sz="quarter" idx="12"/>
          </p:nvPr>
        </p:nvSpPr>
        <p:spPr>
          <a:xfrm>
            <a:off x="1" y="609600"/>
            <a:ext cx="760412" cy="381000"/>
          </a:xfrm>
        </p:spPr>
        <p:txBody>
          <a:bodyPr/>
          <a:lstStyle/>
          <a:p>
            <a:fld id="{AAEAE4A8-A6E5-453E-B946-FB774B73F48C}" type="slidenum">
              <a:rPr lang="en-US" smtClean="0"/>
              <a:pPr/>
              <a:t>12</a:t>
            </a:fld>
            <a:endParaRPr lang="en-US" dirty="0"/>
          </a:p>
        </p:txBody>
      </p:sp>
      <p:sp>
        <p:nvSpPr>
          <p:cNvPr id="7" name="TextBox 6">
            <a:extLst>
              <a:ext uri="{FF2B5EF4-FFF2-40B4-BE49-F238E27FC236}">
                <a16:creationId xmlns:a16="http://schemas.microsoft.com/office/drawing/2014/main" id="{C877AF2B-A707-E13C-4060-48559D750045}"/>
              </a:ext>
            </a:extLst>
          </p:cNvPr>
          <p:cNvSpPr txBox="1"/>
          <p:nvPr/>
        </p:nvSpPr>
        <p:spPr>
          <a:xfrm>
            <a:off x="1292190" y="1506710"/>
            <a:ext cx="6838014" cy="5355312"/>
          </a:xfrm>
          <a:prstGeom prst="rect">
            <a:avLst/>
          </a:prstGeom>
          <a:noFill/>
          <a:ln>
            <a:solidFill>
              <a:schemeClr val="bg2"/>
            </a:solidFill>
          </a:ln>
        </p:spPr>
        <p:txBody>
          <a:bodyPr rot="0" spcFirstLastPara="0" vertOverflow="overflow" horzOverflow="overflow" vert="horz" wrap="square" lIns="91440" tIns="45720" rIns="91440" bIns="45720" numCol="1" spcCol="0" rtlCol="0" fromWordArt="0" anchor="ctr" anchorCtr="1" forceAA="0" compatLnSpc="1">
            <a:prstTxWarp prst="textNoShape">
              <a:avLst/>
            </a:prstTxWarp>
            <a:spAutoFit/>
          </a:bodyPr>
          <a:lstStyle/>
          <a:p>
            <a:r>
              <a:rPr lang="en-US" dirty="0"/>
              <a:t>Ensure your child knows the phonics sounds we learn weekly, these will always be in our homework books. </a:t>
            </a:r>
          </a:p>
          <a:p>
            <a:endParaRPr lang="en-US" dirty="0"/>
          </a:p>
          <a:p>
            <a:r>
              <a:rPr lang="en-US" dirty="0"/>
              <a:t>Practice 'robot arms' and ' blending hands' daily, this will support your child to read and write</a:t>
            </a:r>
          </a:p>
          <a:p>
            <a:endParaRPr lang="en-US" dirty="0"/>
          </a:p>
          <a:p>
            <a:r>
              <a:rPr lang="en-US" dirty="0"/>
              <a:t>Use the free booklets to support your child at home. </a:t>
            </a:r>
          </a:p>
          <a:p>
            <a:endParaRPr lang="en-US" dirty="0"/>
          </a:p>
          <a:p>
            <a:r>
              <a:rPr lang="en-US" dirty="0"/>
              <a:t>Stick the letter chart up on your fridge or somewhere your child can see it. </a:t>
            </a:r>
          </a:p>
          <a:p>
            <a:endParaRPr lang="en-US" dirty="0"/>
          </a:p>
          <a:p>
            <a:r>
              <a:rPr lang="en-US" dirty="0"/>
              <a:t>Practice our weekly harder to read and spell words, these will be on homework. </a:t>
            </a:r>
          </a:p>
          <a:p>
            <a:endParaRPr lang="en-US" dirty="0"/>
          </a:p>
          <a:p>
            <a:r>
              <a:rPr lang="en-US" dirty="0"/>
              <a:t>Make reading fun by adding animation. </a:t>
            </a:r>
          </a:p>
          <a:p>
            <a:endParaRPr lang="en-US" dirty="0"/>
          </a:p>
          <a:p>
            <a:r>
              <a:rPr lang="en-US" dirty="0"/>
              <a:t>Use the vidoes on this PowerPoint or on the website to help. </a:t>
            </a:r>
          </a:p>
          <a:p>
            <a:endParaRPr lang="en-US" dirty="0"/>
          </a:p>
          <a:p>
            <a:endParaRPr lang="en-US" dirty="0"/>
          </a:p>
        </p:txBody>
      </p:sp>
      <p:pic>
        <p:nvPicPr>
          <p:cNvPr id="8" name="Picture 7" descr="110+ Key Takeaway Icon Stock Illustrations, Royalty-Free Vector Graphics &amp;  Clip Art - iStock">
            <a:extLst>
              <a:ext uri="{FF2B5EF4-FFF2-40B4-BE49-F238E27FC236}">
                <a16:creationId xmlns:a16="http://schemas.microsoft.com/office/drawing/2014/main" id="{F41333A0-CD06-8E35-D086-ED25A6A6FD94}"/>
              </a:ext>
            </a:extLst>
          </p:cNvPr>
          <p:cNvPicPr>
            <a:picLocks noChangeAspect="1"/>
          </p:cNvPicPr>
          <p:nvPr/>
        </p:nvPicPr>
        <p:blipFill>
          <a:blip r:embed="rId2"/>
          <a:stretch>
            <a:fillRect/>
          </a:stretch>
        </p:blipFill>
        <p:spPr>
          <a:xfrm>
            <a:off x="8313188" y="2414525"/>
            <a:ext cx="3322217" cy="2431703"/>
          </a:xfrm>
          <a:prstGeom prst="rect">
            <a:avLst/>
          </a:prstGeom>
        </p:spPr>
      </p:pic>
    </p:spTree>
    <p:extLst>
      <p:ext uri="{BB962C8B-B14F-4D97-AF65-F5344CB8AC3E}">
        <p14:creationId xmlns:p14="http://schemas.microsoft.com/office/powerpoint/2010/main" val="42129174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AE308-3076-43DB-B834-DA0B0AE19AF9}"/>
              </a:ext>
            </a:extLst>
          </p:cNvPr>
          <p:cNvSpPr>
            <a:spLocks noGrp="1"/>
          </p:cNvSpPr>
          <p:nvPr>
            <p:ph type="title"/>
          </p:nvPr>
        </p:nvSpPr>
        <p:spPr>
          <a:xfrm>
            <a:off x="531812" y="495300"/>
            <a:ext cx="4572000" cy="5867400"/>
          </a:xfrm>
        </p:spPr>
        <p:txBody>
          <a:bodyPr>
            <a:normAutofit/>
          </a:bodyPr>
          <a:lstStyle/>
          <a:p>
            <a:r>
              <a:rPr lang="en-US" dirty="0"/>
              <a:t>Thank you</a:t>
            </a:r>
          </a:p>
        </p:txBody>
      </p:sp>
      <p:sp>
        <p:nvSpPr>
          <p:cNvPr id="3" name="Content Placeholder 2">
            <a:extLst>
              <a:ext uri="{FF2B5EF4-FFF2-40B4-BE49-F238E27FC236}">
                <a16:creationId xmlns:a16="http://schemas.microsoft.com/office/drawing/2014/main" id="{BABC2CE0-8806-4B2A-A10A-32984D317434}"/>
              </a:ext>
            </a:extLst>
          </p:cNvPr>
          <p:cNvSpPr>
            <a:spLocks noGrp="1"/>
          </p:cNvSpPr>
          <p:nvPr>
            <p:ph type="body" sz="quarter" idx="14"/>
          </p:nvPr>
        </p:nvSpPr>
        <p:spPr>
          <a:xfrm>
            <a:off x="6768305" y="2247900"/>
            <a:ext cx="4443413" cy="2400300"/>
          </a:xfrm>
        </p:spPr>
        <p:txBody>
          <a:bodyPr anchor="ctr">
            <a:normAutofit lnSpcReduction="10000"/>
          </a:bodyPr>
          <a:lstStyle/>
          <a:p>
            <a:r>
              <a:rPr lang="en-US"/>
              <a:t>Any questions? </a:t>
            </a:r>
          </a:p>
          <a:p>
            <a:endParaRPr lang="en-US"/>
          </a:p>
          <a:p>
            <a:r>
              <a:rPr lang="en-US">
                <a:hlinkClick r:id="rId2"/>
              </a:rPr>
              <a:t>Houghtonp@sps.sefton.school</a:t>
            </a:r>
            <a:r>
              <a:rPr lang="en-US"/>
              <a:t> </a:t>
            </a:r>
          </a:p>
          <a:p>
            <a:r>
              <a:rPr lang="en-US"/>
              <a:t>Please email me if you need further support </a:t>
            </a:r>
          </a:p>
        </p:txBody>
      </p:sp>
      <p:pic>
        <p:nvPicPr>
          <p:cNvPr id="5" name="Picture 4">
            <a:extLst>
              <a:ext uri="{FF2B5EF4-FFF2-40B4-BE49-F238E27FC236}">
                <a16:creationId xmlns:a16="http://schemas.microsoft.com/office/drawing/2014/main" id="{5A3DF148-790D-143B-5666-9BCDA33860DF}"/>
              </a:ext>
            </a:extLst>
          </p:cNvPr>
          <p:cNvPicPr>
            <a:picLocks noChangeAspect="1"/>
          </p:cNvPicPr>
          <p:nvPr/>
        </p:nvPicPr>
        <p:blipFill>
          <a:blip r:embed="rId3"/>
          <a:stretch>
            <a:fillRect/>
          </a:stretch>
        </p:blipFill>
        <p:spPr>
          <a:xfrm>
            <a:off x="2037445" y="3984868"/>
            <a:ext cx="2567167" cy="2567836"/>
          </a:xfrm>
          <a:prstGeom prst="rect">
            <a:avLst/>
          </a:prstGeom>
        </p:spPr>
      </p:pic>
    </p:spTree>
    <p:extLst>
      <p:ext uri="{BB962C8B-B14F-4D97-AF65-F5344CB8AC3E}">
        <p14:creationId xmlns:p14="http://schemas.microsoft.com/office/powerpoint/2010/main" val="3103683689"/>
      </p:ext>
    </p:extLst>
  </p:cSld>
  <p:clrMapOvr>
    <a:masterClrMapping/>
  </p:clrMapOvr>
</p:sld>
</file>

<file path=ppt/theme/theme1.xml><?xml version="1.0" encoding="utf-8"?>
<a:theme xmlns:a="http://schemas.openxmlformats.org/drawingml/2006/main" name="Custom">
  <a:themeElements>
    <a:clrScheme name="Custom 174">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E1EAED"/>
      </a:accent6>
      <a:hlink>
        <a:srgbClr val="9454C3"/>
      </a:hlink>
      <a:folHlink>
        <a:srgbClr val="3EBBF0"/>
      </a:folHlink>
    </a:clrScheme>
    <a:fontScheme name="Custom 30">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a:defPPr>
      </a:lstStyle>
      <a:style>
        <a:lnRef idx="1">
          <a:schemeClr val="accent2"/>
        </a:lnRef>
        <a:fillRef idx="2">
          <a:schemeClr val="accent2"/>
        </a:fillRef>
        <a:effectRef idx="1">
          <a:schemeClr val="accent2"/>
        </a:effectRef>
        <a:fontRef idx="minor">
          <a:schemeClr val="dk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square" rtlCol="0" anchor="ctr" anchorCtr="1">
        <a:spAutoFit/>
      </a:bodyPr>
      <a:lstStyle>
        <a:defPPr>
          <a:defRPr dirty="0" smtClean="0"/>
        </a:defPPr>
      </a:lstStyle>
    </a:txDef>
  </a:objectDefaults>
  <a:extraClrSchemeLst/>
  <a:extLst>
    <a:ext uri="{05A4C25C-085E-4340-85A3-A5531E510DB2}">
      <thm15:themeFamily xmlns:thm15="http://schemas.microsoft.com/office/thememl/2012/main" name="TM03460663_win32_LW_V6" id="{E98E9C9B-9291-4B47-BC4D-DAE7B5F9EC1B}" vid="{225AF68F-18F0-421B-8B78-1F33E1A33B6C}"/>
    </a:ext>
  </a:extLst>
</a:theme>
</file>

<file path=ppt/theme/theme2.xml><?xml version="1.0" encoding="utf-8"?>
<a:theme xmlns:a="http://schemas.openxmlformats.org/drawingml/2006/main" name="Office Theme">
  <a:themeElements>
    <a:clrScheme name="Blue Red">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lue Red">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4C37B52A-9EC8-4B7A-85C4-31F7EAFE403D}">
  <ds:schemaRefs>
    <ds:schemaRef ds:uri="http://schemas.microsoft.com/sharepoint/v3/contenttype/forms"/>
  </ds:schemaRefs>
</ds:datastoreItem>
</file>

<file path=customXml/itemProps2.xml><?xml version="1.0" encoding="utf-8"?>
<ds:datastoreItem xmlns:ds="http://schemas.openxmlformats.org/officeDocument/2006/customXml" ds:itemID="{20C06458-EC9A-428C-9123-A760B9587A6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F050606-E255-48B6-AE23-CE03A589EB22}">
  <ds:schemaRefs>
    <ds:schemaRef ds:uri="http://schemas.microsoft.com/office/infopath/2007/PartnerControls"/>
    <ds:schemaRef ds:uri="http://schemas.microsoft.com/office/2006/metadata/properties"/>
    <ds:schemaRef ds:uri="http://purl.org/dc/dcmitype/"/>
    <ds:schemaRef ds:uri="http://schemas.microsoft.com/office/2006/documentManagement/types"/>
    <ds:schemaRef ds:uri="http://purl.org/dc/elements/1.1/"/>
    <ds:schemaRef ds:uri="http://schemas.openxmlformats.org/package/2006/metadata/core-properties"/>
    <ds:schemaRef ds:uri="230e9df3-be65-4c73-a93b-d1236ebd677e"/>
    <ds:schemaRef ds:uri="16c05727-aa75-4e4a-9b5f-8a80a1165891"/>
    <ds:schemaRef ds:uri="http://schemas.microsoft.com/sharepoint/v3"/>
    <ds:schemaRef ds:uri="71af3243-3dd4-4a8d-8c0d-dd76da1f02a5"/>
    <ds:schemaRef ds:uri="http://www.w3.org/XML/1998/namespace"/>
    <ds:schemaRef ds:uri="http://purl.org/dc/te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332</Words>
  <Application>Microsoft Office PowerPoint</Application>
  <PresentationFormat>Custom</PresentationFormat>
  <Paragraphs>108</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Custom</vt:lpstr>
      <vt:lpstr>ELS Phonics and Reading Workshop </vt:lpstr>
      <vt:lpstr>What is phonics? </vt:lpstr>
      <vt:lpstr>ELS Phonics  </vt:lpstr>
      <vt:lpstr>Pronunciation of sounds can be tricky </vt:lpstr>
      <vt:lpstr>Harder to read and spell words. </vt:lpstr>
      <vt:lpstr>What can you do at home to support your child with phonics? </vt:lpstr>
      <vt:lpstr>Once your child knows the sounds, they can start to read. </vt:lpstr>
      <vt:lpstr>Reading at St Philips </vt:lpstr>
      <vt:lpstr>Reading records and reading scheme books </vt:lpstr>
      <vt:lpstr>Phonics and Writing </vt:lpstr>
      <vt:lpstr>Writing – ELS phonics </vt:lpstr>
      <vt:lpstr>To take away from this session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297</cp:revision>
  <dcterms:created xsi:type="dcterms:W3CDTF">2025-09-23T12:31:15Z</dcterms:created>
  <dcterms:modified xsi:type="dcterms:W3CDTF">2025-09-23T13:37:41Z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Order">
    <vt:r8>74069400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y fmtid="{D5CDD505-2E9C-101B-9397-08002B2CF9AE}" pid="12" name="MediaServiceImageTags">
    <vt:lpwstr/>
  </property>
</Properties>
</file>