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80" r:id="rId6"/>
    <p:sldId id="381" r:id="rId7"/>
    <p:sldId id="360" r:id="rId8"/>
    <p:sldId id="362" r:id="rId9"/>
    <p:sldId id="363" r:id="rId10"/>
    <p:sldId id="364" r:id="rId11"/>
    <p:sldId id="365" r:id="rId12"/>
    <p:sldId id="366" r:id="rId13"/>
    <p:sldId id="367" r:id="rId14"/>
    <p:sldId id="382" r:id="rId15"/>
    <p:sldId id="384" r:id="rId16"/>
    <p:sldId id="369" r:id="rId17"/>
    <p:sldId id="385" r:id="rId18"/>
    <p:sldId id="412" r:id="rId19"/>
    <p:sldId id="413" r:id="rId20"/>
    <p:sldId id="388" r:id="rId21"/>
    <p:sldId id="41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96A870-0077-466F-94CE-3E07A9459900}" v="172" dt="2019-03-27T10:05:51.339"/>
    <p1510:client id="{F8314CD0-6176-456D-855A-E9285B9370BF}" v="3" dt="2019-03-27T13:52:14.5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85" d="100"/>
          <a:sy n="85" d="100"/>
        </p:scale>
        <p:origin x="9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na Szilvasy" userId="59fb472d-eed4-4f11-9686-c2c8db02a2cd" providerId="ADAL" clId="{F8314CD0-6176-456D-855A-E9285B9370BF}"/>
    <pc:docChg chg="custSel addSld delSld modSld">
      <pc:chgData name="Davina Szilvasy" userId="59fb472d-eed4-4f11-9686-c2c8db02a2cd" providerId="ADAL" clId="{F8314CD0-6176-456D-855A-E9285B9370BF}" dt="2019-03-27T13:53:21.203" v="24" actId="478"/>
      <pc:docMkLst>
        <pc:docMk/>
      </pc:docMkLst>
      <pc:sldChg chg="modSp">
        <pc:chgData name="Davina Szilvasy" userId="59fb472d-eed4-4f11-9686-c2c8db02a2cd" providerId="ADAL" clId="{F8314CD0-6176-456D-855A-E9285B9370BF}" dt="2019-03-27T13:51:33.802" v="9" actId="255"/>
        <pc:sldMkLst>
          <pc:docMk/>
          <pc:sldMk cId="700959748" sldId="363"/>
        </pc:sldMkLst>
        <pc:spChg chg="mod">
          <ac:chgData name="Davina Szilvasy" userId="59fb472d-eed4-4f11-9686-c2c8db02a2cd" providerId="ADAL" clId="{F8314CD0-6176-456D-855A-E9285B9370BF}" dt="2019-03-27T13:51:33.802" v="9" actId="255"/>
          <ac:spMkLst>
            <pc:docMk/>
            <pc:sldMk cId="700959748" sldId="363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F8314CD0-6176-456D-855A-E9285B9370BF}" dt="2019-03-27T13:51:43.974" v="11" actId="404"/>
        <pc:sldMkLst>
          <pc:docMk/>
          <pc:sldMk cId="2921802559" sldId="366"/>
        </pc:sldMkLst>
        <pc:spChg chg="mod">
          <ac:chgData name="Davina Szilvasy" userId="59fb472d-eed4-4f11-9686-c2c8db02a2cd" providerId="ADAL" clId="{F8314CD0-6176-456D-855A-E9285B9370BF}" dt="2019-03-27T13:51:43.974" v="11" actId="404"/>
          <ac:spMkLst>
            <pc:docMk/>
            <pc:sldMk cId="2921802559" sldId="366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F8314CD0-6176-456D-855A-E9285B9370BF}" dt="2019-03-27T13:52:06.349" v="17" actId="404"/>
        <pc:sldMkLst>
          <pc:docMk/>
          <pc:sldMk cId="3145028371" sldId="367"/>
        </pc:sldMkLst>
        <pc:spChg chg="mod">
          <ac:chgData name="Davina Szilvasy" userId="59fb472d-eed4-4f11-9686-c2c8db02a2cd" providerId="ADAL" clId="{F8314CD0-6176-456D-855A-E9285B9370BF}" dt="2019-03-27T13:52:06.349" v="17" actId="404"/>
          <ac:spMkLst>
            <pc:docMk/>
            <pc:sldMk cId="3145028371" sldId="367"/>
            <ac:spMk id="19" creationId="{5252A847-DE45-4FA3-A1F8-EEBEB845FF8E}"/>
          </ac:spMkLst>
        </pc:spChg>
      </pc:sldChg>
      <pc:sldChg chg="delSp">
        <pc:chgData name="Davina Szilvasy" userId="59fb472d-eed4-4f11-9686-c2c8db02a2cd" providerId="ADAL" clId="{F8314CD0-6176-456D-855A-E9285B9370BF}" dt="2019-03-27T13:52:42.511" v="21" actId="478"/>
        <pc:sldMkLst>
          <pc:docMk/>
          <pc:sldMk cId="1972367557" sldId="369"/>
        </pc:sldMkLst>
        <pc:spChg chg="del">
          <ac:chgData name="Davina Szilvasy" userId="59fb472d-eed4-4f11-9686-c2c8db02a2cd" providerId="ADAL" clId="{F8314CD0-6176-456D-855A-E9285B9370BF}" dt="2019-03-27T13:52:42.511" v="21" actId="478"/>
          <ac:spMkLst>
            <pc:docMk/>
            <pc:sldMk cId="1972367557" sldId="369"/>
            <ac:spMk id="2" creationId="{8F2FF0ED-7230-42E9-8046-8E90C87313BC}"/>
          </ac:spMkLst>
        </pc:spChg>
      </pc:sldChg>
      <pc:sldChg chg="delSp modSp">
        <pc:chgData name="Davina Szilvasy" userId="59fb472d-eed4-4f11-9686-c2c8db02a2cd" providerId="ADAL" clId="{F8314CD0-6176-456D-855A-E9285B9370BF}" dt="2019-03-27T13:50:59.996" v="8" actId="1035"/>
        <pc:sldMkLst>
          <pc:docMk/>
          <pc:sldMk cId="2920045851" sldId="380"/>
        </pc:sldMkLst>
        <pc:spChg chg="del">
          <ac:chgData name="Davina Szilvasy" userId="59fb472d-eed4-4f11-9686-c2c8db02a2cd" providerId="ADAL" clId="{F8314CD0-6176-456D-855A-E9285B9370BF}" dt="2019-03-27T13:50:19.318" v="0" actId="478"/>
          <ac:spMkLst>
            <pc:docMk/>
            <pc:sldMk cId="2920045851" sldId="380"/>
            <ac:spMk id="2" creationId="{66F5449A-1FD3-42D6-BB1E-CD335B2DCD4E}"/>
          </ac:spMkLst>
        </pc:spChg>
        <pc:spChg chg="mod">
          <ac:chgData name="Davina Szilvasy" userId="59fb472d-eed4-4f11-9686-c2c8db02a2cd" providerId="ADAL" clId="{F8314CD0-6176-456D-855A-E9285B9370BF}" dt="2019-03-27T13:50:59.996" v="8" actId="1035"/>
          <ac:spMkLst>
            <pc:docMk/>
            <pc:sldMk cId="2920045851" sldId="380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F8314CD0-6176-456D-855A-E9285B9370BF}" dt="2019-03-27T13:50:51.308" v="5" actId="1035"/>
        <pc:sldMkLst>
          <pc:docMk/>
          <pc:sldMk cId="1357154996" sldId="381"/>
        </pc:sldMkLst>
        <pc:spChg chg="mod">
          <ac:chgData name="Davina Szilvasy" userId="59fb472d-eed4-4f11-9686-c2c8db02a2cd" providerId="ADAL" clId="{F8314CD0-6176-456D-855A-E9285B9370BF}" dt="2019-03-27T13:50:51.308" v="5" actId="1035"/>
          <ac:spMkLst>
            <pc:docMk/>
            <pc:sldMk cId="1357154996" sldId="381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F8314CD0-6176-456D-855A-E9285B9370BF}" dt="2019-03-27T13:52:01.603" v="15" actId="404"/>
        <pc:sldMkLst>
          <pc:docMk/>
          <pc:sldMk cId="430417313" sldId="382"/>
        </pc:sldMkLst>
        <pc:spChg chg="mod">
          <ac:chgData name="Davina Szilvasy" userId="59fb472d-eed4-4f11-9686-c2c8db02a2cd" providerId="ADAL" clId="{F8314CD0-6176-456D-855A-E9285B9370BF}" dt="2019-03-27T13:52:01.603" v="15" actId="404"/>
          <ac:spMkLst>
            <pc:docMk/>
            <pc:sldMk cId="430417313" sldId="382"/>
            <ac:spMk id="19" creationId="{5252A847-DE45-4FA3-A1F8-EEBEB845FF8E}"/>
          </ac:spMkLst>
        </pc:spChg>
      </pc:sldChg>
      <pc:sldChg chg="modSp del">
        <pc:chgData name="Davina Szilvasy" userId="59fb472d-eed4-4f11-9686-c2c8db02a2cd" providerId="ADAL" clId="{F8314CD0-6176-456D-855A-E9285B9370BF}" dt="2019-03-27T13:52:28.227" v="19" actId="2696"/>
        <pc:sldMkLst>
          <pc:docMk/>
          <pc:sldMk cId="3944643664" sldId="383"/>
        </pc:sldMkLst>
        <pc:spChg chg="mod">
          <ac:chgData name="Davina Szilvasy" userId="59fb472d-eed4-4f11-9686-c2c8db02a2cd" providerId="ADAL" clId="{F8314CD0-6176-456D-855A-E9285B9370BF}" dt="2019-03-27T13:51:56.483" v="13" actId="404"/>
          <ac:spMkLst>
            <pc:docMk/>
            <pc:sldMk cId="3944643664" sldId="383"/>
            <ac:spMk id="19" creationId="{5252A847-DE45-4FA3-A1F8-EEBEB845FF8E}"/>
          </ac:spMkLst>
        </pc:spChg>
      </pc:sldChg>
      <pc:sldChg chg="delSp">
        <pc:chgData name="Davina Szilvasy" userId="59fb472d-eed4-4f11-9686-c2c8db02a2cd" providerId="ADAL" clId="{F8314CD0-6176-456D-855A-E9285B9370BF}" dt="2019-03-27T13:52:47.391" v="22" actId="478"/>
        <pc:sldMkLst>
          <pc:docMk/>
          <pc:sldMk cId="2998326405" sldId="385"/>
        </pc:sldMkLst>
        <pc:spChg chg="del">
          <ac:chgData name="Davina Szilvasy" userId="59fb472d-eed4-4f11-9686-c2c8db02a2cd" providerId="ADAL" clId="{F8314CD0-6176-456D-855A-E9285B9370BF}" dt="2019-03-27T13:52:47.391" v="22" actId="478"/>
          <ac:spMkLst>
            <pc:docMk/>
            <pc:sldMk cId="2998326405" sldId="385"/>
            <ac:spMk id="4" creationId="{718890F8-B82F-4BDB-9D31-0A604BAF4E43}"/>
          </ac:spMkLst>
        </pc:spChg>
      </pc:sldChg>
      <pc:sldChg chg="delSp">
        <pc:chgData name="Davina Szilvasy" userId="59fb472d-eed4-4f11-9686-c2c8db02a2cd" providerId="ADAL" clId="{F8314CD0-6176-456D-855A-E9285B9370BF}" dt="2019-03-27T13:53:18.079" v="23" actId="478"/>
        <pc:sldMkLst>
          <pc:docMk/>
          <pc:sldMk cId="1036028331" sldId="386"/>
        </pc:sldMkLst>
        <pc:spChg chg="del">
          <ac:chgData name="Davina Szilvasy" userId="59fb472d-eed4-4f11-9686-c2c8db02a2cd" providerId="ADAL" clId="{F8314CD0-6176-456D-855A-E9285B9370BF}" dt="2019-03-27T13:53:18.079" v="23" actId="478"/>
          <ac:spMkLst>
            <pc:docMk/>
            <pc:sldMk cId="1036028331" sldId="386"/>
            <ac:spMk id="4" creationId="{718890F8-B82F-4BDB-9D31-0A604BAF4E43}"/>
          </ac:spMkLst>
        </pc:spChg>
      </pc:sldChg>
      <pc:sldChg chg="delSp">
        <pc:chgData name="Davina Szilvasy" userId="59fb472d-eed4-4f11-9686-c2c8db02a2cd" providerId="ADAL" clId="{F8314CD0-6176-456D-855A-E9285B9370BF}" dt="2019-03-27T13:53:21.203" v="24" actId="478"/>
        <pc:sldMkLst>
          <pc:docMk/>
          <pc:sldMk cId="4194829787" sldId="387"/>
        </pc:sldMkLst>
        <pc:spChg chg="del">
          <ac:chgData name="Davina Szilvasy" userId="59fb472d-eed4-4f11-9686-c2c8db02a2cd" providerId="ADAL" clId="{F8314CD0-6176-456D-855A-E9285B9370BF}" dt="2019-03-27T13:53:21.203" v="24" actId="478"/>
          <ac:spMkLst>
            <pc:docMk/>
            <pc:sldMk cId="4194829787" sldId="387"/>
            <ac:spMk id="4" creationId="{718890F8-B82F-4BDB-9D31-0A604BAF4E43}"/>
          </ac:spMkLst>
        </pc:spChg>
      </pc:sldChg>
      <pc:sldChg chg="add del">
        <pc:chgData name="Davina Szilvasy" userId="59fb472d-eed4-4f11-9686-c2c8db02a2cd" providerId="ADAL" clId="{F8314CD0-6176-456D-855A-E9285B9370BF}" dt="2019-03-27T13:52:30.683" v="20" actId="2696"/>
        <pc:sldMkLst>
          <pc:docMk/>
          <pc:sldMk cId="1069688095" sldId="41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secrets.co.uk/content-domain-filter/?fwp_contentdomain=4f8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classroomsecrets.co.uk/content-domain-filter/?fwp_contentdomain=4f7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Round Decimals</a:t>
            </a:r>
          </a:p>
          <a:p>
            <a:pPr lvl="0" algn="ctr"/>
            <a:endParaRPr lang="en-GB" sz="20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4: (4F8) 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b="1" dirty="0">
                <a:latin typeface="Century Gothic" panose="020B0502020202020204" pitchFamily="34" charset="0"/>
                <a:hlinkClick r:id="rId3"/>
              </a:rPr>
              <a:t>Compare numbers with the same number of decimal places up to two decimal places</a:t>
            </a:r>
            <a:endParaRPr lang="en-GB" b="1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Mathematics Year 4: (4F7) 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b="1" u="sng" dirty="0">
                <a:latin typeface="Century Gothic" panose="020B0502020202020204" pitchFamily="34" charset="0"/>
                <a:hlinkClick r:id="rId4"/>
              </a:rPr>
              <a:t>Round decimals with one decimal place to the nearest whole number</a:t>
            </a:r>
            <a:endParaRPr lang="en-GB" b="1" u="sng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32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Round Decimals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7DFC61C-4044-4498-905B-232B3CD8FCC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36F8AD5-68B6-43E3-BA78-2738657B61E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79FD0B8-EBF5-4890-A193-364A0499AE6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2" y="2734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numbers on the number line.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D0D6EA8-47B1-4981-89DE-FAD933378A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290434"/>
              </p:ext>
            </p:extLst>
          </p:nvPr>
        </p:nvGraphicFramePr>
        <p:xfrm>
          <a:off x="936608" y="2739164"/>
          <a:ext cx="75240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4000">
                  <a:extLst>
                    <a:ext uri="{9D8B030D-6E8A-4147-A177-3AD203B41FA5}">
                      <a16:colId xmlns:a16="http://schemas.microsoft.com/office/drawing/2014/main" val="451099662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28738877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95287641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218003033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722169015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9250147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35660106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54997478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064146459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85337046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42793717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1.8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2.0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5232409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D9CB813-95B8-4842-9AEC-22234993F2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300136"/>
              </p:ext>
            </p:extLst>
          </p:nvPr>
        </p:nvGraphicFramePr>
        <p:xfrm>
          <a:off x="1278608" y="3323696"/>
          <a:ext cx="6840000" cy="2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4000">
                  <a:extLst>
                    <a:ext uri="{9D8B030D-6E8A-4147-A177-3AD203B41FA5}">
                      <a16:colId xmlns:a16="http://schemas.microsoft.com/office/drawing/2014/main" val="451099662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28738877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95287641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218003033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722169015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9250147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35660106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54997478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064146459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13809242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52324093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133A3D46-B46B-458C-B6D2-D573164FB8A1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E6362435-4A2D-4DAF-96EE-19FBB0A42AC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92FA8E2-E276-453B-A1D3-529E4AEDC5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0045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2" y="2734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numbers on the number line.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D0D6EA8-47B1-4981-89DE-FAD933378A2E}"/>
              </a:ext>
            </a:extLst>
          </p:cNvPr>
          <p:cNvGraphicFramePr>
            <a:graphicFrameLocks noGrp="1"/>
          </p:cNvGraphicFramePr>
          <p:nvPr/>
        </p:nvGraphicFramePr>
        <p:xfrm>
          <a:off x="936608" y="2739164"/>
          <a:ext cx="75240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4000">
                  <a:extLst>
                    <a:ext uri="{9D8B030D-6E8A-4147-A177-3AD203B41FA5}">
                      <a16:colId xmlns:a16="http://schemas.microsoft.com/office/drawing/2014/main" val="451099662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28738877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95287641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218003033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722169015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9250147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35660106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54997478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064146459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85337046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42793717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1.5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1.6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1.7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1.8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1.9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2.0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2.1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2.2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2.3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2.4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5232409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D9CB813-95B8-4842-9AEC-22234993F2F0}"/>
              </a:ext>
            </a:extLst>
          </p:cNvPr>
          <p:cNvGraphicFramePr>
            <a:graphicFrameLocks noGrp="1"/>
          </p:cNvGraphicFramePr>
          <p:nvPr/>
        </p:nvGraphicFramePr>
        <p:xfrm>
          <a:off x="1278608" y="3323696"/>
          <a:ext cx="6840000" cy="2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4000">
                  <a:extLst>
                    <a:ext uri="{9D8B030D-6E8A-4147-A177-3AD203B41FA5}">
                      <a16:colId xmlns:a16="http://schemas.microsoft.com/office/drawing/2014/main" val="451099662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28738877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95287641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218003033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722169015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9250147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35660106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54997478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064146459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13809242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52324093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BF897BBE-2AC4-4ED3-953E-A0D37866F00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224498DD-AD16-4F2B-81F2-72784264ECA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9BA1B2B-3170-4AB6-973D-620D24CA64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57154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these decimals is closest to 1?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these decimals is closest to 2? 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3DD2BB6-E684-455E-9C11-EA4A485059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326399"/>
              </p:ext>
            </p:extLst>
          </p:nvPr>
        </p:nvGraphicFramePr>
        <p:xfrm>
          <a:off x="896191" y="3726648"/>
          <a:ext cx="7573555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505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1.5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814F7A92-81EE-4057-AFD0-5DB220F84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63" y="4224998"/>
            <a:ext cx="6881007" cy="457838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4E814E7-B63E-4211-A919-CA52FC806D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078454"/>
              </p:ext>
            </p:extLst>
          </p:nvPr>
        </p:nvGraphicFramePr>
        <p:xfrm>
          <a:off x="1583999" y="2286724"/>
          <a:ext cx="6017530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506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84F68530-256E-4962-90B9-22943F05EC8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CC222EB9-4CDA-4A73-8D53-DF2F6F454D8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B767328-7112-4CE2-99B9-E69D791DF8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these decimals is closest to 1?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these decimals is closest to 2?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1.2 is closest to 1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1.7 is closest to 2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3DD2BB6-E684-455E-9C11-EA4A485059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801960"/>
              </p:ext>
            </p:extLst>
          </p:nvPr>
        </p:nvGraphicFramePr>
        <p:xfrm>
          <a:off x="896191" y="3726648"/>
          <a:ext cx="7573555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505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1.5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814F7A92-81EE-4057-AFD0-5DB220F84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63" y="4224998"/>
            <a:ext cx="6881007" cy="457838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4E814E7-B63E-4211-A919-CA52FC806D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2551020"/>
              </p:ext>
            </p:extLst>
          </p:nvPr>
        </p:nvGraphicFramePr>
        <p:xfrm>
          <a:off x="1583999" y="2286724"/>
          <a:ext cx="6017530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506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25DAD2DB-055C-4FE4-A0D2-7EFD59CAF1E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6DFDD67A-D6D2-4F1F-A41D-9D3FDC7152A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404F131-5C54-433D-84A3-55F57DD7C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3756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number line with the missing whole number and the decimals which round up to it.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14F7A92-81EE-4057-AFD0-5DB220F84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496" y="2854947"/>
            <a:ext cx="6881007" cy="457838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754BA66-D188-406C-BB71-9065D7D1F3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96012"/>
              </p:ext>
            </p:extLst>
          </p:nvPr>
        </p:nvGraphicFramePr>
        <p:xfrm>
          <a:off x="812207" y="2357341"/>
          <a:ext cx="7560498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7318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5.6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FF605367-AA05-47E5-A469-D2EE34672F4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C92F270-F865-4C64-B7AD-C63F470BF9FD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1907A82-AED9-45DB-B603-4B06CB6D39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00959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number line with the missing whole number and the decimals which round up to it.</a:t>
            </a: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14F7A92-81EE-4057-AFD0-5DB220F84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496" y="2854947"/>
            <a:ext cx="6881007" cy="457838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754BA66-D188-406C-BB71-9065D7D1F3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282394"/>
              </p:ext>
            </p:extLst>
          </p:nvPr>
        </p:nvGraphicFramePr>
        <p:xfrm>
          <a:off x="812207" y="2357341"/>
          <a:ext cx="7560498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7318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5.6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52FE92-34D4-491F-8491-4133DE307D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925612"/>
              </p:ext>
            </p:extLst>
          </p:nvPr>
        </p:nvGraphicFramePr>
        <p:xfrm>
          <a:off x="2287999" y="3484856"/>
          <a:ext cx="4568000" cy="2072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25840816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49361895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3067911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5.5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7318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5.7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6898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5.9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56207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83578325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C363D807-319A-46F1-9907-F566045FA304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4EE5F76E-65BC-4F30-BE86-596814A54C73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B72765A-7278-41C9-B473-D75837C275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9444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the decimals round up or down?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whole number do they round to?</a:t>
            </a: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36F7B92-8CE4-43D7-8268-46C4867796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811713"/>
              </p:ext>
            </p:extLst>
          </p:nvPr>
        </p:nvGraphicFramePr>
        <p:xfrm>
          <a:off x="896191" y="3588108"/>
          <a:ext cx="7573555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505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4.5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DA873AA2-C3CD-4BFF-A0A0-2DC678AF9B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63" y="4086458"/>
            <a:ext cx="6881007" cy="457838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331A394-7BE6-47DF-8A24-EA4A877B30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06371"/>
              </p:ext>
            </p:extLst>
          </p:nvPr>
        </p:nvGraphicFramePr>
        <p:xfrm>
          <a:off x="1583999" y="2286724"/>
          <a:ext cx="6017530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506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DB5499DB-A19B-4FB7-9B6C-915395F4901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062AA847-47E4-4052-9C81-0A8DABF92CA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D7ADE22-06AB-4776-A440-AD75DC0FE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90854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the decimals round up or down?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whole number do they round to?</a:t>
            </a: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4.6 rounds up to 5;  4.9 rounds up to 5;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4.1 rounds down to 4;  4.5 rounds up to 5;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4.4 rounds down to 4.</a:t>
            </a: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36F7B92-8CE4-43D7-8268-46C4867796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365481"/>
              </p:ext>
            </p:extLst>
          </p:nvPr>
        </p:nvGraphicFramePr>
        <p:xfrm>
          <a:off x="896191" y="3588108"/>
          <a:ext cx="7573555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505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4.5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DA873AA2-C3CD-4BFF-A0A0-2DC678AF9B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63" y="4086458"/>
            <a:ext cx="6881007" cy="457838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331A394-7BE6-47DF-8A24-EA4A877B30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71466"/>
              </p:ext>
            </p:extLst>
          </p:nvPr>
        </p:nvGraphicFramePr>
        <p:xfrm>
          <a:off x="1583999" y="2286724"/>
          <a:ext cx="6017530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506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CDA9D4BC-9B5E-48F0-B11C-20EAA458D82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A7A13718-E0E1-48D6-9760-87220C65E57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D450F1E-0C84-4601-B680-D1EB580819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1802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gaps using these decimals and whole numbers.</a:t>
            </a: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rounds up to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 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rounds down to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 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rounds up to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 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331A394-7BE6-47DF-8A24-EA4A877B30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866447"/>
              </p:ext>
            </p:extLst>
          </p:nvPr>
        </p:nvGraphicFramePr>
        <p:xfrm>
          <a:off x="1076037" y="1925776"/>
          <a:ext cx="6991926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321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4173448587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6.5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8.8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2D8455A6-2A63-46FC-816C-CB0830E014F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0EA9CE0C-4C0B-44E1-869E-18D60989271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5522622-F953-440D-A699-3445D26CC6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45028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gaps using these decimals and whole numbers.</a:t>
            </a: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6.5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rounds up to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6.4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rounds down to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8.8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rounds up to </a:t>
            </a:r>
            <a:r>
              <a:rPr lang="en-GB" sz="2800" b="1" spc="-300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 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331A394-7BE6-47DF-8A24-EA4A877B30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374329"/>
              </p:ext>
            </p:extLst>
          </p:nvPr>
        </p:nvGraphicFramePr>
        <p:xfrm>
          <a:off x="1076037" y="1925776"/>
          <a:ext cx="6991926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321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4173448587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6.5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8.8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38212DA4-25AE-417F-A056-914088C227D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87FFB34A-FFD4-498A-A25E-23F2990BE0E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71F9E2D-496A-4278-95A7-281A9ECC68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04173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Nia used number cards to make three decimals, but then her cards got mixed up!</a:t>
            </a: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remembers that her decimals rounded to 3, 6 and 8.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might have been the three decimals Nia made?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AAB52F8-2CAE-48B5-900D-43FEE04A7326}"/>
              </a:ext>
            </a:extLst>
          </p:cNvPr>
          <p:cNvSpPr/>
          <p:nvPr/>
        </p:nvSpPr>
        <p:spPr>
          <a:xfrm>
            <a:off x="588637" y="1709944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D5445A6-1D75-4FFD-8594-9085E254C1DA}"/>
              </a:ext>
            </a:extLst>
          </p:cNvPr>
          <p:cNvSpPr/>
          <p:nvPr/>
        </p:nvSpPr>
        <p:spPr>
          <a:xfrm>
            <a:off x="1986684" y="1714180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78492A6-93FE-4D44-A0D5-F272F4E22153}"/>
              </a:ext>
            </a:extLst>
          </p:cNvPr>
          <p:cNvSpPr/>
          <p:nvPr/>
        </p:nvSpPr>
        <p:spPr>
          <a:xfrm>
            <a:off x="3384731" y="1683247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1AD3F03-DED0-4153-A7A3-683FB64D48FC}"/>
              </a:ext>
            </a:extLst>
          </p:cNvPr>
          <p:cNvSpPr/>
          <p:nvPr/>
        </p:nvSpPr>
        <p:spPr>
          <a:xfrm>
            <a:off x="4782778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F35467C-1FA6-408D-9A14-9EE32C2F0724}"/>
              </a:ext>
            </a:extLst>
          </p:cNvPr>
          <p:cNvSpPr/>
          <p:nvPr/>
        </p:nvSpPr>
        <p:spPr>
          <a:xfrm>
            <a:off x="6180825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DD764A5-5B0A-4A0A-813B-0EE4A3CD2E8D}"/>
              </a:ext>
            </a:extLst>
          </p:cNvPr>
          <p:cNvSpPr/>
          <p:nvPr/>
        </p:nvSpPr>
        <p:spPr>
          <a:xfrm>
            <a:off x="7578873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DD29530-33C4-4414-B05A-279633592F7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0" name="TextBox 8">
              <a:extLst>
                <a:ext uri="{FF2B5EF4-FFF2-40B4-BE49-F238E27FC236}">
                  <a16:creationId xmlns:a16="http://schemas.microsoft.com/office/drawing/2014/main" id="{05DD5F4D-2B0E-457C-818D-C5C01A69254A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1" name="Picture 2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92CE071-1238-4DF5-8AA4-DD731AB4B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22225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Nia used number cards to make three decimals, but then her cards got mixed up!</a:t>
            </a: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remembers that her decimals rounded to 3, 6 and 8.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might have been the three decimals Nia made?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possible answers, for example: 3.4, 5.5, 8.3</a:t>
            </a: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AAB52F8-2CAE-48B5-900D-43FEE04A7326}"/>
              </a:ext>
            </a:extLst>
          </p:cNvPr>
          <p:cNvSpPr/>
          <p:nvPr/>
        </p:nvSpPr>
        <p:spPr>
          <a:xfrm>
            <a:off x="588637" y="1709944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D5445A6-1D75-4FFD-8594-9085E254C1DA}"/>
              </a:ext>
            </a:extLst>
          </p:cNvPr>
          <p:cNvSpPr/>
          <p:nvPr/>
        </p:nvSpPr>
        <p:spPr>
          <a:xfrm>
            <a:off x="1986684" y="1714180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78492A6-93FE-4D44-A0D5-F272F4E22153}"/>
              </a:ext>
            </a:extLst>
          </p:cNvPr>
          <p:cNvSpPr/>
          <p:nvPr/>
        </p:nvSpPr>
        <p:spPr>
          <a:xfrm>
            <a:off x="3384731" y="1683247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1AD3F03-DED0-4153-A7A3-683FB64D48FC}"/>
              </a:ext>
            </a:extLst>
          </p:cNvPr>
          <p:cNvSpPr/>
          <p:nvPr/>
        </p:nvSpPr>
        <p:spPr>
          <a:xfrm>
            <a:off x="4782778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F35467C-1FA6-408D-9A14-9EE32C2F0724}"/>
              </a:ext>
            </a:extLst>
          </p:cNvPr>
          <p:cNvSpPr/>
          <p:nvPr/>
        </p:nvSpPr>
        <p:spPr>
          <a:xfrm>
            <a:off x="6180825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DD764A5-5B0A-4A0A-813B-0EE4A3CD2E8D}"/>
              </a:ext>
            </a:extLst>
          </p:cNvPr>
          <p:cNvSpPr/>
          <p:nvPr/>
        </p:nvSpPr>
        <p:spPr>
          <a:xfrm>
            <a:off x="7578873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9987ECB-476C-4B5F-B5A4-A25320CA1A2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0" name="TextBox 8">
              <a:extLst>
                <a:ext uri="{FF2B5EF4-FFF2-40B4-BE49-F238E27FC236}">
                  <a16:creationId xmlns:a16="http://schemas.microsoft.com/office/drawing/2014/main" id="{99427FD3-5FC0-42D6-ACBE-5129AF7981B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1" name="Picture 2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DE542DE-82AC-4AE0-B206-E9179F8AA6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2367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35A69B-A080-4A16-B0DC-EA6BB7017C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D190230F-C73D-4EC6-943B-5E32250A1DAD}"/>
              </a:ext>
            </a:extLst>
          </p:cNvPr>
          <p:cNvSpPr/>
          <p:nvPr/>
        </p:nvSpPr>
        <p:spPr>
          <a:xfrm>
            <a:off x="4119004" y="1557148"/>
            <a:ext cx="3380770" cy="1186743"/>
          </a:xfrm>
          <a:prstGeom prst="wedgeRoundRectCallout">
            <a:avLst>
              <a:gd name="adj1" fmla="val -62189"/>
              <a:gd name="adj2" fmla="val 2966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is a difference of 0.7m between the actual lengths of the two cars.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6DD9DE-CE86-483F-944D-60E344D6C65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Two cars are different lengths. Both lengths round to 3m.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2903E7B-DB4A-4137-81E9-715E08B86BF3}"/>
              </a:ext>
            </a:extLst>
          </p:cNvPr>
          <p:cNvSpPr/>
          <p:nvPr/>
        </p:nvSpPr>
        <p:spPr>
          <a:xfrm>
            <a:off x="275303" y="3828171"/>
            <a:ext cx="82244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Is what the mechanic says possible?</a:t>
            </a:r>
          </a:p>
          <a:p>
            <a:r>
              <a:rPr lang="en-GB" sz="2000" b="1" dirty="0">
                <a:latin typeface="Century Gothic" panose="020B0502020202020204" pitchFamily="34" charset="0"/>
              </a:rPr>
              <a:t>Explain your answer.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endParaRPr lang="en-GB" sz="2000" b="1" dirty="0">
              <a:latin typeface="Century Gothic" panose="020B0502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986D16B-725D-4AD7-8F2E-7FE1466357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2" name="TextBox 8">
              <a:extLst>
                <a:ext uri="{FF2B5EF4-FFF2-40B4-BE49-F238E27FC236}">
                  <a16:creationId xmlns:a16="http://schemas.microsoft.com/office/drawing/2014/main" id="{1DB96503-F91B-4FE9-870A-BE288F60397D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3" name="Picture 2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2C9D5D1-EB7B-46CE-BEB5-1FFD9D3C08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983264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35A69B-A080-4A16-B0DC-EA6BB7017C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D190230F-C73D-4EC6-943B-5E32250A1DAD}"/>
              </a:ext>
            </a:extLst>
          </p:cNvPr>
          <p:cNvSpPr/>
          <p:nvPr/>
        </p:nvSpPr>
        <p:spPr>
          <a:xfrm>
            <a:off x="4119004" y="1557148"/>
            <a:ext cx="3380770" cy="1186743"/>
          </a:xfrm>
          <a:prstGeom prst="wedgeRoundRectCallout">
            <a:avLst>
              <a:gd name="adj1" fmla="val -62189"/>
              <a:gd name="adj2" fmla="val 2966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is a difference of 0.7m between the actual lengths of the two cars.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6DD9DE-CE86-483F-944D-60E344D6C65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Two cars are different lengths. Both lengths round to 3m.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5606382-9664-452F-A17C-A3C12524AB21}"/>
              </a:ext>
            </a:extLst>
          </p:cNvPr>
          <p:cNvSpPr/>
          <p:nvPr/>
        </p:nvSpPr>
        <p:spPr>
          <a:xfrm>
            <a:off x="275303" y="3828171"/>
            <a:ext cx="82244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Is what the mechanic says possible?</a:t>
            </a:r>
          </a:p>
          <a:p>
            <a:r>
              <a:rPr lang="en-GB" sz="2000" b="1" dirty="0">
                <a:latin typeface="Century Gothic" panose="020B0502020202020204" pitchFamily="34" charset="0"/>
              </a:rPr>
              <a:t>Explain your answer.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latin typeface="Century Gothic" panose="020B0502020202020204" pitchFamily="34" charset="0"/>
              </a:rPr>
              <a:t>Yes it is possible because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CEDA00F-7740-44CD-8D24-CDE9839298C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F4975583-3525-4D83-BC08-2C1A8A3FD12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DA8C9BE-B43B-4308-8C2F-1A67DE2DC4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38139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35A69B-A080-4A16-B0DC-EA6BB7017C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D190230F-C73D-4EC6-943B-5E32250A1DAD}"/>
              </a:ext>
            </a:extLst>
          </p:cNvPr>
          <p:cNvSpPr/>
          <p:nvPr/>
        </p:nvSpPr>
        <p:spPr>
          <a:xfrm>
            <a:off x="4119004" y="1557148"/>
            <a:ext cx="3380770" cy="1186743"/>
          </a:xfrm>
          <a:prstGeom prst="wedgeRoundRectCallout">
            <a:avLst>
              <a:gd name="adj1" fmla="val -62189"/>
              <a:gd name="adj2" fmla="val 2966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is a difference of 0.7m between the actual lengths of the two cars.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6DD9DE-CE86-483F-944D-60E344D6C65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Two cars are different lengths. Both lengths round to 3m.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8A40600-F3FD-4866-99F9-FC13322CD5C9}"/>
              </a:ext>
            </a:extLst>
          </p:cNvPr>
          <p:cNvSpPr/>
          <p:nvPr/>
        </p:nvSpPr>
        <p:spPr>
          <a:xfrm>
            <a:off x="275303" y="3828171"/>
            <a:ext cx="82244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Is what the mechanic says possible?</a:t>
            </a:r>
          </a:p>
          <a:p>
            <a:r>
              <a:rPr lang="en-GB" sz="2000" b="1" dirty="0">
                <a:latin typeface="Century Gothic" panose="020B0502020202020204" pitchFamily="34" charset="0"/>
              </a:rPr>
              <a:t>Explain your answer.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Yes it is possible because one car could be 2.7m long and the other could be 3.4m long. Both lengths round to 3m and the difference between them is 0.7m.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There are other possible answers.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2F8309-7A85-4E33-BD3D-EADFC7E559E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93B43A6C-4D02-4BC4-9073-85063FED9549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C4894EB-9C1D-4F0B-BB92-DA628B5D8D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46915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C0B5AE9-BBFE-4B00-87FB-44E0E6795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41340"/>
            <a:ext cx="8913124" cy="6322100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8F9D8110-B060-44FD-BAE7-6A02DCB5F98B}"/>
              </a:ext>
            </a:extLst>
          </p:cNvPr>
          <p:cNvSpPr/>
          <p:nvPr/>
        </p:nvSpPr>
        <p:spPr>
          <a:xfrm>
            <a:off x="4572000" y="1372731"/>
            <a:ext cx="3461693" cy="1680850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decimal does not contain the number 3. It rounds down to 5. The number of tenths in my decimal is odd.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068450-C65E-41D7-9F69-5DF4C699648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Maya is thinking of a number.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Maya’s decimal?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F47230-45AA-4F72-ABCE-30A02C2FB746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764D61F5-EFE5-473F-998F-2B4EF5A851F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2C186DE-F2E7-4AB1-9250-5216887940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65306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C0B5AE9-BBFE-4B00-87FB-44E0E6795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41340"/>
            <a:ext cx="8913124" cy="6322100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8F9D8110-B060-44FD-BAE7-6A02DCB5F98B}"/>
              </a:ext>
            </a:extLst>
          </p:cNvPr>
          <p:cNvSpPr/>
          <p:nvPr/>
        </p:nvSpPr>
        <p:spPr>
          <a:xfrm>
            <a:off x="4572000" y="1372731"/>
            <a:ext cx="3461693" cy="1680850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decimal does not contain the number 3. It rounds down to 5. The number of tenths in my decimal is odd.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068450-C65E-41D7-9F69-5DF4C699648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Maya is thinking of a number.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Maya’s decimal?</a:t>
            </a:r>
          </a:p>
          <a:p>
            <a:endParaRPr lang="en-GB" sz="20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0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Maya’s decimal is 5.1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A459F5D-5863-4D28-9033-AAB1FFDDD79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4C58BC27-F9A5-446E-952B-0FB3A94C5A6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5E9C957-4B9F-45EE-A801-485841DC59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92516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CFE5B0F-721D-4639-8D19-FCE7C65B04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www.w3.org/XML/1998/namespace"/>
    <ds:schemaRef ds:uri="http://schemas.microsoft.com/office/infopath/2007/PartnerControls"/>
    <ds:schemaRef ds:uri="86144f90-c7b6-48d0-aae5-f5e9e48cc3df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0f0ae0ff-29c4-4766-b250-c1a9bee8d430"/>
    <ds:schemaRef ds:uri="http://purl.org/dc/elements/1.1/"/>
    <ds:schemaRef ds:uri="http://schemas.microsoft.com/sharepoint/v3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1183</TotalTime>
  <Words>839</Words>
  <Application>Microsoft Office PowerPoint</Application>
  <PresentationFormat>On-screen Show (4:3)</PresentationFormat>
  <Paragraphs>318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Y4 Summer Block 1 PPT Round Decials</dc:title>
  <dc:creator>Ashleigh Sobol</dc:creator>
  <cp:lastModifiedBy>Jane Afford</cp:lastModifiedBy>
  <cp:revision>55</cp:revision>
  <dcterms:created xsi:type="dcterms:W3CDTF">2018-03-17T10:08:43Z</dcterms:created>
  <dcterms:modified xsi:type="dcterms:W3CDTF">2020-07-14T18:59:22Z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AuthorIds_UIVersion_512">
    <vt:lpwstr>196</vt:lpwstr>
  </property>
</Properties>
</file>