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64" r:id="rId3"/>
    <p:sldId id="275" r:id="rId4"/>
    <p:sldId id="276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" panose="020B0604020202020204" charset="0"/>
      <p:regular r:id="rId12"/>
      <p:bold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4691"/>
    <a:srgbClr val="ED74A9"/>
    <a:srgbClr val="F0864A"/>
    <a:srgbClr val="6C9D6E"/>
    <a:srgbClr val="0076B0"/>
    <a:srgbClr val="A673AE"/>
    <a:srgbClr val="8C368A"/>
    <a:srgbClr val="006399"/>
    <a:srgbClr val="CDB5D7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/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Character List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51236" y="1657270"/>
            <a:ext cx="6937114" cy="2003213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sz="1400" u="sng" dirty="0"/>
              <a:t>Characters</a:t>
            </a:r>
            <a:r>
              <a:rPr lang="en-GB" sz="1400" dirty="0"/>
              <a:t> 	  				</a:t>
            </a:r>
            <a:r>
              <a:rPr lang="en-GB" sz="1400" b="1" dirty="0"/>
              <a:t>Alice In Wonderland</a:t>
            </a:r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1200" u="sng" dirty="0"/>
          </a:p>
          <a:p>
            <a:endParaRPr lang="en-GB" sz="300" b="1" u="sng" dirty="0"/>
          </a:p>
          <a:p>
            <a:endParaRPr lang="en-GB" sz="300" b="1" u="sng" dirty="0"/>
          </a:p>
          <a:p>
            <a:endParaRPr lang="en-GB" sz="1200" u="sng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0E46A4-FEE6-42EE-9417-D6AFD170F75A}"/>
              </a:ext>
            </a:extLst>
          </p:cNvPr>
          <p:cNvSpPr/>
          <p:nvPr/>
        </p:nvSpPr>
        <p:spPr>
          <a:xfrm>
            <a:off x="755650" y="4787753"/>
            <a:ext cx="3869443" cy="13261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Why do you think this is?</a:t>
            </a:r>
          </a:p>
          <a:p>
            <a:endParaRPr lang="en-GB" sz="500" b="1" dirty="0">
              <a:solidFill>
                <a:schemeClr val="tx1"/>
              </a:solidFill>
            </a:endParaRPr>
          </a:p>
          <a:p>
            <a:r>
              <a:rPr lang="en-GB" sz="1600" b="1" dirty="0">
                <a:solidFill>
                  <a:schemeClr val="tx1"/>
                </a:solidFill>
              </a:rPr>
              <a:t>This helps anyone who wants to perform the play know how many actors they need.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F66C56-BD1D-43D8-9D07-4CE7C776002F}"/>
              </a:ext>
            </a:extLst>
          </p:cNvPr>
          <p:cNvSpPr/>
          <p:nvPr/>
        </p:nvSpPr>
        <p:spPr>
          <a:xfrm>
            <a:off x="4761380" y="4640530"/>
            <a:ext cx="3626970" cy="1526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How might this help someone who wanted to perform the play?</a:t>
            </a:r>
          </a:p>
          <a:p>
            <a:endParaRPr lang="en-GB" sz="500" b="1" dirty="0">
              <a:solidFill>
                <a:schemeClr val="tx1"/>
              </a:solidFill>
            </a:endParaRPr>
          </a:p>
          <a:p>
            <a:r>
              <a:rPr lang="en-GB" sz="1600" b="1" dirty="0">
                <a:solidFill>
                  <a:schemeClr val="tx1"/>
                </a:solidFill>
              </a:rPr>
              <a:t>This tells people what the characters are like before reading the play.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4F2081A-A85D-41FF-9B99-4C09CFAE3F7C}"/>
              </a:ext>
            </a:extLst>
          </p:cNvPr>
          <p:cNvSpPr/>
          <p:nvPr/>
        </p:nvSpPr>
        <p:spPr>
          <a:xfrm>
            <a:off x="1728506" y="2031334"/>
            <a:ext cx="57963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Alice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4780B6-255C-426C-B838-143A768924E1}"/>
              </a:ext>
            </a:extLst>
          </p:cNvPr>
          <p:cNvSpPr/>
          <p:nvPr/>
        </p:nvSpPr>
        <p:spPr>
          <a:xfrm>
            <a:off x="2172302" y="2045153"/>
            <a:ext cx="6167049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The main character – A young girl who is lost in Wonderland. Has a great imagination.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BB9503-D7C1-4073-8F9E-0953F1F91E66}"/>
              </a:ext>
            </a:extLst>
          </p:cNvPr>
          <p:cNvSpPr/>
          <p:nvPr/>
        </p:nvSpPr>
        <p:spPr>
          <a:xfrm>
            <a:off x="1708125" y="2342760"/>
            <a:ext cx="137386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The Mad Hatter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B325BD-CB28-414E-81A9-6C214074FF14}"/>
              </a:ext>
            </a:extLst>
          </p:cNvPr>
          <p:cNvSpPr/>
          <p:nvPr/>
        </p:nvSpPr>
        <p:spPr>
          <a:xfrm>
            <a:off x="2946303" y="2353497"/>
            <a:ext cx="5344279" cy="587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As the name suggests, he is ‘crazy’. He gives out riddles, dresses fashionably and likes tea.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677BDA2-93E7-4581-B64B-181931511BCE}"/>
              </a:ext>
            </a:extLst>
          </p:cNvPr>
          <p:cNvSpPr/>
          <p:nvPr/>
        </p:nvSpPr>
        <p:spPr>
          <a:xfrm>
            <a:off x="1722606" y="2841754"/>
            <a:ext cx="631232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Hare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E956B41-46EB-4769-AE04-B27B25EC0C68}"/>
              </a:ext>
            </a:extLst>
          </p:cNvPr>
          <p:cNvSpPr/>
          <p:nvPr/>
        </p:nvSpPr>
        <p:spPr>
          <a:xfrm>
            <a:off x="2204633" y="2845348"/>
            <a:ext cx="6078559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A friend of the Mad Hatter, thinks it is always time for afternoon tea, is also mad.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FF0A6C-5BCF-42C3-B226-5241D937B922}"/>
              </a:ext>
            </a:extLst>
          </p:cNvPr>
          <p:cNvSpPr/>
          <p:nvPr/>
        </p:nvSpPr>
        <p:spPr>
          <a:xfrm>
            <a:off x="1722606" y="3146548"/>
            <a:ext cx="1088194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rgbClr val="A673AE"/>
                </a:solidFill>
              </a:rPr>
              <a:t>Dormouse</a:t>
            </a:r>
            <a:endParaRPr lang="en-GB" sz="1200" dirty="0">
              <a:solidFill>
                <a:srgbClr val="A673AE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C4B1938-2585-48BF-89DB-B189F7D849CE}"/>
              </a:ext>
            </a:extLst>
          </p:cNvPr>
          <p:cNvSpPr/>
          <p:nvPr/>
        </p:nvSpPr>
        <p:spPr>
          <a:xfrm>
            <a:off x="2542387" y="3163545"/>
            <a:ext cx="5618410" cy="402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dirty="0">
                <a:solidFill>
                  <a:srgbClr val="6C9D6E"/>
                </a:solidFill>
              </a:rPr>
              <a:t>Incredibly sleepy friend of the Mad Hatter.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985BD1-64CC-4151-A055-49DC84141EAF}"/>
              </a:ext>
            </a:extLst>
          </p:cNvPr>
          <p:cNvSpPr/>
          <p:nvPr/>
        </p:nvSpPr>
        <p:spPr>
          <a:xfrm>
            <a:off x="750099" y="3760296"/>
            <a:ext cx="3821901" cy="956773"/>
          </a:xfrm>
          <a:prstGeom prst="rect">
            <a:avLst/>
          </a:prstGeom>
          <a:solidFill>
            <a:srgbClr val="A673A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At the beginning of a play script, you’ll find a list of all the characters that are in the play. 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C66FF69-F2C0-48F3-94B8-7C6AC1C97E06}"/>
              </a:ext>
            </a:extLst>
          </p:cNvPr>
          <p:cNvSpPr/>
          <p:nvPr/>
        </p:nvSpPr>
        <p:spPr>
          <a:xfrm>
            <a:off x="4838522" y="3820918"/>
            <a:ext cx="3549828" cy="710552"/>
          </a:xfrm>
          <a:prstGeom prst="rect">
            <a:avLst/>
          </a:prstGeom>
          <a:solidFill>
            <a:srgbClr val="6C9D6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Sometimes they will have a short description with them.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F65C4DE-78E4-4C0A-8255-0897C0FE1D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2" y="1976284"/>
            <a:ext cx="1112763" cy="187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6" grpId="0"/>
      <p:bldP spid="19" grpId="0"/>
      <p:bldP spid="22" grpId="0"/>
      <p:bldP spid="9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Scene Number, Title and Setting Description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3441776"/>
            <a:ext cx="7632700" cy="802885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b="1" dirty="0">
                <a:solidFill>
                  <a:srgbClr val="A673AE"/>
                </a:solidFill>
              </a:rPr>
              <a:t>Scene 7 – A Mad Tea Party</a:t>
            </a:r>
            <a:endParaRPr lang="en-GB" sz="1600" dirty="0">
              <a:solidFill>
                <a:srgbClr val="A673AE"/>
              </a:solidFill>
            </a:endParaRPr>
          </a:p>
          <a:p>
            <a:r>
              <a:rPr lang="en-GB" sz="600" dirty="0"/>
              <a:t> </a:t>
            </a:r>
            <a:br>
              <a:rPr lang="en-GB" sz="1600" dirty="0"/>
            </a:br>
            <a:r>
              <a:rPr lang="en-GB" sz="1600" dirty="0">
                <a:solidFill>
                  <a:srgbClr val="6C9D6E"/>
                </a:solidFill>
              </a:rPr>
              <a:t>The Mad Hatter, Dormouse and Hare are sitting at a table having afternoon tea</a:t>
            </a:r>
            <a:r>
              <a:rPr lang="en-GB" sz="1100" dirty="0">
                <a:solidFill>
                  <a:srgbClr val="6C9D6E"/>
                </a:solidFill>
              </a:rPr>
              <a:t>.</a:t>
            </a:r>
            <a:endParaRPr lang="en-GB" sz="1100" u="sng" dirty="0">
              <a:solidFill>
                <a:srgbClr val="6C9D6E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1769806" y="2035290"/>
            <a:ext cx="5957815" cy="1463028"/>
            <a:chOff x="1769806" y="2035290"/>
            <a:chExt cx="5957815" cy="1463028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72000" y="2035290"/>
              <a:ext cx="3155621" cy="1202994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just"/>
              <a:r>
                <a:rPr lang="en-GB" sz="1600" dirty="0"/>
                <a:t>A bit like chapters in a book, the sections of a script are broken down into ‘scenes’. A new scene usually means a new </a:t>
              </a:r>
              <a:r>
                <a:rPr lang="en-GB" sz="1600" b="1" dirty="0"/>
                <a:t>setting</a:t>
              </a:r>
              <a:r>
                <a:rPr lang="en-GB" sz="1600" dirty="0"/>
                <a:t>.  </a:t>
              </a: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69806" y="2684207"/>
              <a:ext cx="2920181" cy="81411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755650" y="4158461"/>
            <a:ext cx="3816350" cy="1652745"/>
            <a:chOff x="755650" y="4158461"/>
            <a:chExt cx="3816350" cy="165274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755650" y="4854433"/>
              <a:ext cx="3816350" cy="956773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Just after the scene number and title is a short description of the </a:t>
              </a:r>
              <a:r>
                <a:rPr lang="en-GB" sz="1600" b="1" dirty="0"/>
                <a:t>setting</a:t>
              </a:r>
              <a:r>
                <a:rPr lang="en-GB" sz="1600" dirty="0"/>
                <a:t>. This tells you what the stage looks like.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02772" y="4158461"/>
              <a:ext cx="1020588" cy="802885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6BE641D5-A8C1-4990-96AD-DE9AFCD8AF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193927"/>
            <a:ext cx="1129459" cy="232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07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Speaker Name, Colon and Dialogue</a:t>
            </a:r>
            <a:endParaRPr lang="en-GB" sz="3600" b="0" dirty="0">
              <a:latin typeface="+mn-lt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4F27A31-DAAA-416A-980B-5383BA1D55C0}"/>
              </a:ext>
            </a:extLst>
          </p:cNvPr>
          <p:cNvGrpSpPr/>
          <p:nvPr/>
        </p:nvGrpSpPr>
        <p:grpSpPr>
          <a:xfrm>
            <a:off x="1227605" y="2867555"/>
            <a:ext cx="6028608" cy="895218"/>
            <a:chOff x="1416379" y="2725974"/>
            <a:chExt cx="6028608" cy="895218"/>
          </a:xfrm>
        </p:grpSpPr>
        <p:sp>
          <p:nvSpPr>
            <p:cNvPr id="5" name="Rectangle 4"/>
            <p:cNvSpPr/>
            <p:nvPr/>
          </p:nvSpPr>
          <p:spPr>
            <a:xfrm>
              <a:off x="1416379" y="2725974"/>
              <a:ext cx="6028608" cy="89521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6399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09AC2C9-BCD4-4EDA-9D26-3432409D88A3}"/>
                </a:ext>
              </a:extLst>
            </p:cNvPr>
            <p:cNvSpPr/>
            <p:nvPr/>
          </p:nvSpPr>
          <p:spPr>
            <a:xfrm>
              <a:off x="1498975" y="2793244"/>
              <a:ext cx="2188128" cy="49510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rgbClr val="A673AE"/>
                  </a:solidFill>
                </a:rPr>
                <a:t>Queen of Hearts: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018931F-291B-48F0-A422-B8347C57C0A7}"/>
                </a:ext>
              </a:extLst>
            </p:cNvPr>
            <p:cNvSpPr/>
            <p:nvPr/>
          </p:nvSpPr>
          <p:spPr>
            <a:xfrm>
              <a:off x="3318437" y="2811406"/>
              <a:ext cx="3914172" cy="7721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>
                  <a:solidFill>
                    <a:srgbClr val="6C9D6E"/>
                  </a:solidFill>
                </a:rPr>
                <a:t>Guards! Get her! Off with her head! Off with her head!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40E5AB24-4DAF-4A87-B048-B05451887B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081" y="1952902"/>
            <a:ext cx="1783887" cy="223411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2FD34A68-BF74-4BED-9DFD-88FE196FEB78}"/>
              </a:ext>
            </a:extLst>
          </p:cNvPr>
          <p:cNvGrpSpPr/>
          <p:nvPr/>
        </p:nvGrpSpPr>
        <p:grpSpPr>
          <a:xfrm>
            <a:off x="774590" y="3429000"/>
            <a:ext cx="2226394" cy="2137567"/>
            <a:chOff x="4609091" y="1559991"/>
            <a:chExt cx="2226394" cy="2137567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C533092-7A76-418C-9648-1CAAFA260FE0}"/>
                </a:ext>
              </a:extLst>
            </p:cNvPr>
            <p:cNvSpPr/>
            <p:nvPr/>
          </p:nvSpPr>
          <p:spPr>
            <a:xfrm>
              <a:off x="4609091" y="2494564"/>
              <a:ext cx="2226394" cy="1202994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In a script, the name of the character who is speaking goes on the left.  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1AB9690D-0E15-4A17-98C2-E479DF25127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671617" y="1559991"/>
              <a:ext cx="510245" cy="132772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1608193" y="1887790"/>
            <a:ext cx="2226394" cy="1182171"/>
            <a:chOff x="4572001" y="2281510"/>
            <a:chExt cx="2226394" cy="118217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72001" y="2281510"/>
              <a:ext cx="2226394" cy="710552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A colon </a:t>
              </a:r>
              <a:r>
                <a:rPr lang="en-GB" sz="1600" b="1" dirty="0"/>
                <a:t>always</a:t>
              </a:r>
              <a:r>
                <a:rPr lang="en-GB" sz="1600" dirty="0"/>
                <a:t> comes after the name. </a:t>
              </a: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671617" y="2887712"/>
              <a:ext cx="353962" cy="575969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4182655" y="3570581"/>
            <a:ext cx="3073558" cy="1650717"/>
            <a:chOff x="755650" y="4037378"/>
            <a:chExt cx="3073558" cy="165071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755650" y="4977543"/>
              <a:ext cx="3073558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After the colon is the dialogue (the words the character says).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935514" y="4037378"/>
              <a:ext cx="807327" cy="1013240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8B310016-7EEC-4B67-90BB-279B3E2C90D5}"/>
              </a:ext>
            </a:extLst>
          </p:cNvPr>
          <p:cNvSpPr/>
          <p:nvPr/>
        </p:nvSpPr>
        <p:spPr>
          <a:xfrm>
            <a:off x="3061771" y="5491614"/>
            <a:ext cx="5484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How is this different to writing speech in a story?</a:t>
            </a:r>
          </a:p>
          <a:p>
            <a:r>
              <a:rPr lang="en-GB" b="1" dirty="0"/>
              <a:t>No inverted commas!</a:t>
            </a:r>
          </a:p>
        </p:txBody>
      </p:sp>
    </p:spTree>
    <p:extLst>
      <p:ext uri="{BB962C8B-B14F-4D97-AF65-F5344CB8AC3E}">
        <p14:creationId xmlns:p14="http://schemas.microsoft.com/office/powerpoint/2010/main" val="377931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858</TotalTime>
  <Words>349</Words>
  <Application>Microsoft Office PowerPoint</Application>
  <PresentationFormat>On-screen Show (4:3)</PresentationFormat>
  <Paragraphs>41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Twinkl</vt:lpstr>
      <vt:lpstr>Arial</vt:lpstr>
      <vt:lpstr>Calibri</vt:lpstr>
      <vt:lpstr>Office Theme</vt:lpstr>
      <vt:lpstr>PowerPoint Presentation</vt:lpstr>
      <vt:lpstr>Features of a Play Script: Character List</vt:lpstr>
      <vt:lpstr>Features of a Play Script: Scene Number, Title and Setting Description</vt:lpstr>
      <vt:lpstr>Features of a Play Script: Speaker Name, Colon and Dialogue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Jane Afford</cp:lastModifiedBy>
  <cp:revision>36</cp:revision>
  <dcterms:created xsi:type="dcterms:W3CDTF">2019-03-19T10:34:20Z</dcterms:created>
  <dcterms:modified xsi:type="dcterms:W3CDTF">2020-06-19T21:30:36Z</dcterms:modified>
</cp:coreProperties>
</file>