
<file path=[Content_Types].xml><?xml version="1.0" encoding="utf-8"?>
<Types xmlns="http://schemas.openxmlformats.org/package/2006/content-types">
  <Default Extension="png" ContentType="image/png"/>
  <Default Extension="tmp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3" r:id="rId3"/>
    <p:sldId id="261" r:id="rId4"/>
    <p:sldId id="262" r:id="rId5"/>
    <p:sldId id="264" r:id="rId6"/>
    <p:sldId id="259" r:id="rId7"/>
    <p:sldId id="265" r:id="rId8"/>
    <p:sldId id="260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9EF39202-BAB2-44DF-873D-C3515B4D643A}">
          <p14:sldIdLst>
            <p14:sldId id="256"/>
            <p14:sldId id="263"/>
            <p14:sldId id="261"/>
            <p14:sldId id="262"/>
            <p14:sldId id="264"/>
            <p14:sldId id="259"/>
            <p14:sldId id="265"/>
            <p14:sldId id="26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8/26/2020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1BB60B-4040-4529-ADFE-396C993388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6557" y="2745826"/>
            <a:ext cx="5758630" cy="2645981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XCCW Joined 7a" panose="03050602040000000000" pitchFamily="66" charset="0"/>
              </a:rPr>
              <a:t>English- </a:t>
            </a:r>
            <a:br>
              <a:rPr lang="en-GB" dirty="0">
                <a:latin typeface="XCCW Joined 7a" panose="03050602040000000000" pitchFamily="66" charset="0"/>
              </a:rPr>
            </a:br>
            <a:br>
              <a:rPr lang="en-GB" dirty="0">
                <a:latin typeface="XCCW Joined 7a" panose="03050602040000000000" pitchFamily="66" charset="0"/>
              </a:rPr>
            </a:br>
            <a:r>
              <a:rPr lang="en-GB" dirty="0">
                <a:latin typeface="XCCW Joined 7a" panose="03050602040000000000" pitchFamily="66" charset="0"/>
              </a:rPr>
              <a:t>Can I build</a:t>
            </a:r>
            <a:br>
              <a:rPr lang="en-GB" dirty="0">
                <a:latin typeface="XCCW Joined 7a" panose="03050602040000000000" pitchFamily="66" charset="0"/>
              </a:rPr>
            </a:br>
            <a:r>
              <a:rPr lang="en-GB" dirty="0">
                <a:latin typeface="XCCW Joined 7a" panose="03050602040000000000" pitchFamily="66" charset="0"/>
              </a:rPr>
              <a:t> another me?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E47021-7734-4783-BF02-6C179F8C67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6023" y="0"/>
            <a:ext cx="550597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9157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551058D-0EA8-4824-BE8B-E4F40352BD33}"/>
              </a:ext>
            </a:extLst>
          </p:cNvPr>
          <p:cNvSpPr/>
          <p:nvPr/>
        </p:nvSpPr>
        <p:spPr>
          <a:xfrm>
            <a:off x="272331" y="660220"/>
            <a:ext cx="11800025" cy="46166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latin typeface="XCCW Joined 7a" panose="03050602040000000000" pitchFamily="66" charset="0"/>
              </a:rPr>
              <a:t>Friday 4</a:t>
            </a:r>
            <a:r>
              <a:rPr lang="en-GB" sz="5400" baseline="30000" dirty="0">
                <a:latin typeface="XCCW Joined 7a" panose="03050602040000000000" pitchFamily="66" charset="0"/>
              </a:rPr>
              <a:t>th</a:t>
            </a:r>
            <a:r>
              <a:rPr lang="en-GB" sz="5400" dirty="0">
                <a:latin typeface="XCCW Joined 7a" panose="03050602040000000000" pitchFamily="66" charset="0"/>
              </a:rPr>
              <a:t> September</a:t>
            </a:r>
          </a:p>
          <a:p>
            <a:endParaRPr lang="en-GB" sz="4400" dirty="0">
              <a:solidFill>
                <a:schemeClr val="bg1"/>
              </a:solidFill>
              <a:latin typeface="XCCW Joined 7a" panose="03050602040000000000" pitchFamily="66" charset="0"/>
            </a:endParaRPr>
          </a:p>
          <a:p>
            <a:r>
              <a:rPr lang="en-GB" sz="4400" dirty="0">
                <a:solidFill>
                  <a:schemeClr val="bg1"/>
                </a:solidFill>
                <a:latin typeface="XCCW Joined 7a" panose="03050602040000000000" pitchFamily="66" charset="0"/>
              </a:rPr>
              <a:t>LO: To use a variety of sentences</a:t>
            </a:r>
          </a:p>
          <a:p>
            <a:r>
              <a:rPr lang="en-GB" sz="4400" dirty="0">
                <a:solidFill>
                  <a:schemeClr val="bg1"/>
                </a:solidFill>
                <a:latin typeface="XCCW Joined 7a" panose="03050602040000000000" pitchFamily="66" charset="0"/>
              </a:rPr>
              <a:t>starters to describe me  </a:t>
            </a:r>
          </a:p>
          <a:p>
            <a:endParaRPr lang="en-GB" sz="5400" dirty="0">
              <a:latin typeface="XCCW Joined 7a" panose="03050602040000000000" pitchFamily="66" charset="0"/>
            </a:endParaRPr>
          </a:p>
          <a:p>
            <a:r>
              <a:rPr lang="en-GB" sz="5400" dirty="0">
                <a:latin typeface="XCCW Joined 7a" panose="03050602040000000000" pitchFamily="66" charset="0"/>
              </a:rPr>
              <a:t>What does ‘unique’ mean? </a:t>
            </a:r>
          </a:p>
        </p:txBody>
      </p:sp>
    </p:spTree>
    <p:extLst>
      <p:ext uri="{BB962C8B-B14F-4D97-AF65-F5344CB8AC3E}">
        <p14:creationId xmlns:p14="http://schemas.microsoft.com/office/powerpoint/2010/main" val="23326279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D046313-ACB7-4CC0-9F93-EEABFC62DB94}"/>
              </a:ext>
            </a:extLst>
          </p:cNvPr>
          <p:cNvSpPr/>
          <p:nvPr/>
        </p:nvSpPr>
        <p:spPr>
          <a:xfrm>
            <a:off x="2700239" y="266177"/>
            <a:ext cx="57615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XCCW Joined 7a" panose="03050602040000000000" pitchFamily="66" charset="0"/>
              </a:rPr>
              <a:t>Read story….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B5DDBC-30A0-4B92-8A5B-10D5A57110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6116" y="1452264"/>
            <a:ext cx="4012402" cy="4997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5283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F2F6B9A-4EF2-465D-8888-9283324E8A6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259" t="12567" r="40517" b="4674"/>
          <a:stretch/>
        </p:blipFill>
        <p:spPr>
          <a:xfrm>
            <a:off x="6096000" y="-23530"/>
            <a:ext cx="5517932" cy="690506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FD8CBE6-AE96-4AEE-BC43-CFE3E88BC806}"/>
              </a:ext>
            </a:extLst>
          </p:cNvPr>
          <p:cNvSpPr txBox="1"/>
          <p:nvPr/>
        </p:nvSpPr>
        <p:spPr>
          <a:xfrm>
            <a:off x="399394" y="231227"/>
            <a:ext cx="507649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XCCW Joined 7a" panose="03050602040000000000" pitchFamily="66" charset="0"/>
              </a:rPr>
              <a:t>Circle time- who can share a story about their eyes? Feet? Hands? </a:t>
            </a:r>
          </a:p>
          <a:p>
            <a:endParaRPr lang="en-GB" sz="3600" dirty="0">
              <a:latin typeface="XCCW Joined 7a" panose="03050602040000000000" pitchFamily="66" charset="0"/>
            </a:endParaRPr>
          </a:p>
          <a:p>
            <a:r>
              <a:rPr lang="en-GB" sz="3600" dirty="0">
                <a:solidFill>
                  <a:schemeClr val="bg1"/>
                </a:solidFill>
                <a:latin typeface="XCCW Joined 7a" panose="03050602040000000000" pitchFamily="66" charset="0"/>
              </a:rPr>
              <a:t>What makes you unique?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3836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D046313-ACB7-4CC0-9F93-EEABFC62DB94}"/>
              </a:ext>
            </a:extLst>
          </p:cNvPr>
          <p:cNvSpPr/>
          <p:nvPr/>
        </p:nvSpPr>
        <p:spPr>
          <a:xfrm>
            <a:off x="2700239" y="266177"/>
            <a:ext cx="57615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XCCW Joined 7a" panose="03050602040000000000" pitchFamily="66" charset="0"/>
              </a:rPr>
              <a:t>Read story….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B5DDBC-30A0-4B92-8A5B-10D5A57110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6116" y="1452264"/>
            <a:ext cx="4012402" cy="4997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4787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Process 6">
            <a:extLst>
              <a:ext uri="{FF2B5EF4-FFF2-40B4-BE49-F238E27FC236}">
                <a16:creationId xmlns:a16="http://schemas.microsoft.com/office/drawing/2014/main" id="{9BFFD40F-169A-4B7D-BE7C-05DC2B5E4661}"/>
              </a:ext>
            </a:extLst>
          </p:cNvPr>
          <p:cNvSpPr/>
          <p:nvPr/>
        </p:nvSpPr>
        <p:spPr>
          <a:xfrm>
            <a:off x="9258574" y="204914"/>
            <a:ext cx="2554014" cy="2942897"/>
          </a:xfrm>
          <a:prstGeom prst="flowChartProcess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63DBE1-A1C6-49A2-BFB7-EF5B5C5A2C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412" y="1453055"/>
            <a:ext cx="8534400" cy="361526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dirty="0">
                <a:solidFill>
                  <a:schemeClr val="tx1"/>
                </a:solidFill>
                <a:latin typeface="XCCW Joined 7a" panose="03050602040000000000" pitchFamily="66" charset="0"/>
              </a:rPr>
              <a:t>Activity 1- Draw a side of view of yourself in the box…</a:t>
            </a:r>
          </a:p>
          <a:p>
            <a:pPr marL="0" indent="0">
              <a:buNone/>
            </a:pPr>
            <a:endParaRPr lang="en-GB" sz="3600" dirty="0">
              <a:solidFill>
                <a:schemeClr val="tx1"/>
              </a:solidFill>
              <a:latin typeface="XCCW Joined 7a" panose="03050602040000000000" pitchFamily="66" charset="0"/>
            </a:endParaRPr>
          </a:p>
          <a:p>
            <a:pPr marL="0" indent="0">
              <a:buNone/>
            </a:pPr>
            <a:r>
              <a:rPr lang="en-GB" sz="3600" dirty="0">
                <a:solidFill>
                  <a:schemeClr val="tx1"/>
                </a:solidFill>
                <a:latin typeface="XCCW Joined 7a" panose="03050602040000000000" pitchFamily="66" charset="0"/>
              </a:rPr>
              <a:t>2) Cut out the box and stick in the middle of the page</a:t>
            </a:r>
          </a:p>
          <a:p>
            <a:pPr marL="0" indent="0">
              <a:buNone/>
            </a:pPr>
            <a:endParaRPr lang="en-GB" sz="3600" dirty="0">
              <a:solidFill>
                <a:schemeClr val="tx1"/>
              </a:solidFill>
              <a:latin typeface="XCCW Joined 7a" panose="03050602040000000000" pitchFamily="66" charset="0"/>
            </a:endParaRPr>
          </a:p>
          <a:p>
            <a:pPr marL="0" indent="0">
              <a:buNone/>
            </a:pPr>
            <a:r>
              <a:rPr lang="en-GB" sz="3600" dirty="0">
                <a:solidFill>
                  <a:schemeClr val="tx1"/>
                </a:solidFill>
                <a:latin typeface="XCCW Joined 7a" panose="03050602040000000000" pitchFamily="66" charset="0"/>
              </a:rPr>
              <a:t>3) Around the box label all about you! Write </a:t>
            </a:r>
            <a:r>
              <a:rPr lang="en-GB" sz="3600" u="sng" dirty="0">
                <a:solidFill>
                  <a:schemeClr val="tx1"/>
                </a:solidFill>
                <a:latin typeface="XCCW Joined 7a" panose="03050602040000000000" pitchFamily="66" charset="0"/>
              </a:rPr>
              <a:t>on</a:t>
            </a:r>
            <a:r>
              <a:rPr lang="en-GB" sz="3600" dirty="0">
                <a:solidFill>
                  <a:schemeClr val="tx1"/>
                </a:solidFill>
                <a:latin typeface="XCCW Joined 7a" panose="03050602040000000000" pitchFamily="66" charset="0"/>
              </a:rPr>
              <a:t> the lines!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CE269E-170B-432B-B70C-C0E3877329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259" t="12567" r="40517" b="4674"/>
          <a:stretch/>
        </p:blipFill>
        <p:spPr>
          <a:xfrm>
            <a:off x="9385738" y="3470294"/>
            <a:ext cx="2554014" cy="319605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2332081-9684-49FB-878B-6984EBB47C89}"/>
              </a:ext>
            </a:extLst>
          </p:cNvPr>
          <p:cNvSpPr/>
          <p:nvPr/>
        </p:nvSpPr>
        <p:spPr>
          <a:xfrm>
            <a:off x="10115167" y="956442"/>
            <a:ext cx="720999" cy="143984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7FA24625-9BE6-45E3-BB48-D49F772D2837}"/>
              </a:ext>
            </a:extLst>
          </p:cNvPr>
          <p:cNvCxnSpPr/>
          <p:nvPr/>
        </p:nvCxnSpPr>
        <p:spPr>
          <a:xfrm flipV="1">
            <a:off x="10920248" y="956442"/>
            <a:ext cx="441435" cy="147144"/>
          </a:xfrm>
          <a:prstGeom prst="straightConnector1">
            <a:avLst/>
          </a:prstGeom>
          <a:ln>
            <a:solidFill>
              <a:schemeClr val="bg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87E9BAC5-A028-420F-BB18-AC87F88479F4}"/>
              </a:ext>
            </a:extLst>
          </p:cNvPr>
          <p:cNvCxnSpPr>
            <a:cxnSpLocks/>
          </p:cNvCxnSpPr>
          <p:nvPr/>
        </p:nvCxnSpPr>
        <p:spPr>
          <a:xfrm>
            <a:off x="10836166" y="1574863"/>
            <a:ext cx="451944" cy="101500"/>
          </a:xfrm>
          <a:prstGeom prst="straightConnector1">
            <a:avLst/>
          </a:prstGeom>
          <a:ln>
            <a:solidFill>
              <a:schemeClr val="bg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83320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0AE1CDB-9B06-48B1-AB8F-B98ED08F9F0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78" t="19464" r="933" b="8199"/>
          <a:stretch/>
        </p:blipFill>
        <p:spPr>
          <a:xfrm>
            <a:off x="3657602" y="27053"/>
            <a:ext cx="5160579" cy="6803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108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0760682-F790-4D35-A49A-3735E8D5D1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0380" y="3390720"/>
            <a:ext cx="111240" cy="76560"/>
          </a:xfrm>
          <a:prstGeom prst="rect">
            <a:avLst/>
          </a:prstGeom>
        </p:spPr>
      </p:pic>
      <p:pic>
        <p:nvPicPr>
          <p:cNvPr id="11" name="Picture 10" descr="how to build another me.pdf - Adobe Acrobat Reader DC">
            <a:extLst>
              <a:ext uri="{FF2B5EF4-FFF2-40B4-BE49-F238E27FC236}">
                <a16:creationId xmlns:a16="http://schemas.microsoft.com/office/drawing/2014/main" id="{32BAC531-6A1B-43D0-A31D-740925A1ED5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776" t="17256" r="40689" b="3655"/>
          <a:stretch/>
        </p:blipFill>
        <p:spPr>
          <a:xfrm>
            <a:off x="6941201" y="450189"/>
            <a:ext cx="4666593" cy="603418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D76EDE7-E008-448C-B860-B4D3F7FB4750}"/>
              </a:ext>
            </a:extLst>
          </p:cNvPr>
          <p:cNvSpPr txBox="1"/>
          <p:nvPr/>
        </p:nvSpPr>
        <p:spPr>
          <a:xfrm>
            <a:off x="472965" y="903891"/>
            <a:ext cx="584375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XCCW Joined 7a" panose="03050602040000000000" pitchFamily="66" charset="0"/>
              </a:rPr>
              <a:t>Extension task- what do others say about you? </a:t>
            </a:r>
          </a:p>
        </p:txBody>
      </p:sp>
    </p:spTree>
    <p:extLst>
      <p:ext uri="{BB962C8B-B14F-4D97-AF65-F5344CB8AC3E}">
        <p14:creationId xmlns:p14="http://schemas.microsoft.com/office/powerpoint/2010/main" val="2801151743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85</TotalTime>
  <Words>100</Words>
  <Application>Microsoft Office PowerPoint</Application>
  <PresentationFormat>Widescreen</PresentationFormat>
  <Paragraphs>18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Century Gothic</vt:lpstr>
      <vt:lpstr>Wingdings 3</vt:lpstr>
      <vt:lpstr>XCCW Joined 7a</vt:lpstr>
      <vt:lpstr>Slice</vt:lpstr>
      <vt:lpstr>English-   Can I build  another me?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English-   Can I build  another me?</dc:title>
  <dc:creator>teacher</dc:creator>
  <cp:lastModifiedBy>teacher</cp:lastModifiedBy>
  <cp:revision>9</cp:revision>
  <dcterms:created xsi:type="dcterms:W3CDTF">2020-08-26T11:20:48Z</dcterms:created>
  <dcterms:modified xsi:type="dcterms:W3CDTF">2020-08-26T12:46:22Z</dcterms:modified>
</cp:coreProperties>
</file>