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0" r:id="rId5"/>
  </p:sldIdLst>
  <p:sldSz cx="9144000" cy="6858000" type="screen4x3"/>
  <p:notesSz cx="6858000" cy="9144000"/>
  <p:photoAlbum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8" d="100"/>
          <a:sy n="108" d="100"/>
        </p:scale>
        <p:origin x="1704" y="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4822CA-884E-4FEB-BF11-A0997BC652FE}" type="datetimeFigureOut">
              <a:rPr lang="en-GB" smtClean="0"/>
              <a:t>21/04/2020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9157F9-C1A0-44CB-88BE-94D49710BE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4386698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4822CA-884E-4FEB-BF11-A0997BC652FE}" type="datetimeFigureOut">
              <a:rPr lang="en-GB" smtClean="0"/>
              <a:t>21/04/2020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9157F9-C1A0-44CB-88BE-94D49710BE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4955258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4822CA-884E-4FEB-BF11-A0997BC652FE}" type="datetimeFigureOut">
              <a:rPr lang="en-GB" smtClean="0"/>
              <a:t>21/04/2020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9157F9-C1A0-44CB-88BE-94D49710BE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189825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4822CA-884E-4FEB-BF11-A0997BC652FE}" type="datetimeFigureOut">
              <a:rPr lang="en-GB" smtClean="0"/>
              <a:t>21/04/2020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9157F9-C1A0-44CB-88BE-94D49710BE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1463224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4822CA-884E-4FEB-BF11-A0997BC652FE}" type="datetimeFigureOut">
              <a:rPr lang="en-GB" smtClean="0"/>
              <a:t>21/04/2020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9157F9-C1A0-44CB-88BE-94D49710BE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2925017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4822CA-884E-4FEB-BF11-A0997BC652FE}" type="datetimeFigureOut">
              <a:rPr lang="en-GB" smtClean="0"/>
              <a:t>21/04/2020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9157F9-C1A0-44CB-88BE-94D49710BE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2516688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4822CA-884E-4FEB-BF11-A0997BC652FE}" type="datetimeFigureOut">
              <a:rPr lang="en-GB" smtClean="0"/>
              <a:t>21/04/2020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9157F9-C1A0-44CB-88BE-94D49710BE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8971215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4822CA-884E-4FEB-BF11-A0997BC652FE}" type="datetimeFigureOut">
              <a:rPr lang="en-GB" smtClean="0"/>
              <a:t>21/04/2020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9157F9-C1A0-44CB-88BE-94D49710BE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2492956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4822CA-884E-4FEB-BF11-A0997BC652FE}" type="datetimeFigureOut">
              <a:rPr lang="en-GB" smtClean="0"/>
              <a:t>21/04/2020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9157F9-C1A0-44CB-88BE-94D49710BE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5546620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4822CA-884E-4FEB-BF11-A0997BC652FE}" type="datetimeFigureOut">
              <a:rPr lang="en-GB" smtClean="0"/>
              <a:t>21/04/2020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9157F9-C1A0-44CB-88BE-94D49710BE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5692772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4822CA-884E-4FEB-BF11-A0997BC652FE}" type="datetimeFigureOut">
              <a:rPr lang="en-GB" smtClean="0"/>
              <a:t>21/04/2020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9157F9-C1A0-44CB-88BE-94D49710BE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2629941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54822CA-884E-4FEB-BF11-A0997BC652FE}" type="datetimeFigureOut">
              <a:rPr lang="en-GB" smtClean="0"/>
              <a:t>21/04/2020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29157F9-C1A0-44CB-88BE-94D49710BE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213808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IMAG0399"/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00025"/>
            <a:ext cx="9144000" cy="6456363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5143784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IMAG0400"/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138" y="0"/>
            <a:ext cx="8975725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99988434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IMAG0401"/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913"/>
            <a:ext cx="9144000" cy="6732587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8C61B5B8-E751-433E-A03D-FEFEAF835E02}"/>
              </a:ext>
            </a:extLst>
          </p:cNvPr>
          <p:cNvSpPr/>
          <p:nvPr/>
        </p:nvSpPr>
        <p:spPr>
          <a:xfrm>
            <a:off x="7380312" y="1988840"/>
            <a:ext cx="360040" cy="21602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dirty="0">
                <a:latin typeface="Comic Sans MS" panose="030F0702030302020204" pitchFamily="66" charset="0"/>
              </a:rPr>
              <a:t>is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E55175BC-179B-41CB-A883-3BAC526E9411}"/>
              </a:ext>
            </a:extLst>
          </p:cNvPr>
          <p:cNvSpPr/>
          <p:nvPr/>
        </p:nvSpPr>
        <p:spPr>
          <a:xfrm>
            <a:off x="7893248" y="2206586"/>
            <a:ext cx="639191" cy="21602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dirty="0">
                <a:latin typeface="Comic Sans MS" panose="030F0702030302020204" pitchFamily="66" charset="0"/>
              </a:rPr>
              <a:t>roam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7E6651B3-1AAB-40F6-8311-3753C87155A5}"/>
              </a:ext>
            </a:extLst>
          </p:cNvPr>
          <p:cNvSpPr/>
          <p:nvPr/>
        </p:nvSpPr>
        <p:spPr>
          <a:xfrm>
            <a:off x="7893248" y="2446769"/>
            <a:ext cx="639191" cy="21602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dirty="0">
                <a:latin typeface="Comic Sans MS" panose="030F0702030302020204" pitchFamily="66" charset="0"/>
              </a:rPr>
              <a:t>howl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08D1C4A1-61A3-4F69-BEC8-AD3DCFDFAC9E}"/>
              </a:ext>
            </a:extLst>
          </p:cNvPr>
          <p:cNvSpPr/>
          <p:nvPr/>
        </p:nvSpPr>
        <p:spPr>
          <a:xfrm>
            <a:off x="5580112" y="2780928"/>
            <a:ext cx="720080" cy="21602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dirty="0">
                <a:latin typeface="Comic Sans MS" panose="030F0702030302020204" pitchFamily="66" charset="0"/>
              </a:rPr>
              <a:t>growl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58CD8FC7-3824-498B-8672-6CF1DAEBC09F}"/>
              </a:ext>
            </a:extLst>
          </p:cNvPr>
          <p:cNvSpPr/>
          <p:nvPr/>
        </p:nvSpPr>
        <p:spPr>
          <a:xfrm>
            <a:off x="6732240" y="2708920"/>
            <a:ext cx="720080" cy="21602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dirty="0">
                <a:latin typeface="Comic Sans MS" panose="030F0702030302020204" pitchFamily="66" charset="0"/>
              </a:rPr>
              <a:t>shriek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78B97094-F0FE-4888-AD63-220BA956C1DB}"/>
              </a:ext>
            </a:extLst>
          </p:cNvPr>
          <p:cNvSpPr/>
          <p:nvPr/>
        </p:nvSpPr>
        <p:spPr>
          <a:xfrm>
            <a:off x="7812359" y="2708920"/>
            <a:ext cx="720080" cy="21602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dirty="0">
                <a:latin typeface="Comic Sans MS" panose="030F0702030302020204" pitchFamily="66" charset="0"/>
              </a:rPr>
              <a:t>snarl</a:t>
            </a:r>
          </a:p>
        </p:txBody>
      </p:sp>
    </p:spTree>
    <p:extLst>
      <p:ext uri="{BB962C8B-B14F-4D97-AF65-F5344CB8AC3E}">
        <p14:creationId xmlns:p14="http://schemas.microsoft.com/office/powerpoint/2010/main" val="150998136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IMAG0404"/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50863"/>
            <a:ext cx="9144000" cy="5756275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063F4F83-2FE3-4071-B6B6-DF2623F459A1}"/>
              </a:ext>
            </a:extLst>
          </p:cNvPr>
          <p:cNvSpPr/>
          <p:nvPr/>
        </p:nvSpPr>
        <p:spPr>
          <a:xfrm>
            <a:off x="1331640" y="980728"/>
            <a:ext cx="792088" cy="21602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dirty="0">
                <a:latin typeface="Comic Sans MS" panose="030F0702030302020204" pitchFamily="66" charset="0"/>
              </a:rPr>
              <a:t>refuse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E8D70E2A-AFB1-4D9C-8120-277DF2E8F07B}"/>
              </a:ext>
            </a:extLst>
          </p:cNvPr>
          <p:cNvSpPr/>
          <p:nvPr/>
        </p:nvSpPr>
        <p:spPr>
          <a:xfrm>
            <a:off x="2735288" y="980728"/>
            <a:ext cx="684584" cy="21602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dirty="0">
                <a:latin typeface="Comic Sans MS" panose="030F0702030302020204" pitchFamily="66" charset="0"/>
              </a:rPr>
              <a:t>scare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5264A17A-1285-44C7-A67D-F66C1421B49B}"/>
              </a:ext>
            </a:extLst>
          </p:cNvPr>
          <p:cNvSpPr/>
          <p:nvPr/>
        </p:nvSpPr>
        <p:spPr>
          <a:xfrm>
            <a:off x="3779912" y="1116604"/>
            <a:ext cx="720080" cy="21602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dirty="0">
                <a:latin typeface="Comic Sans MS" panose="030F0702030302020204" pitchFamily="66" charset="0"/>
              </a:rPr>
              <a:t>build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6CE3CC04-D16D-4579-89B9-1462136B2C51}"/>
              </a:ext>
            </a:extLst>
          </p:cNvPr>
          <p:cNvSpPr/>
          <p:nvPr/>
        </p:nvSpPr>
        <p:spPr>
          <a:xfrm>
            <a:off x="1763688" y="1772816"/>
            <a:ext cx="648072" cy="21602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dirty="0">
                <a:latin typeface="Comic Sans MS" panose="030F0702030302020204" pitchFamily="66" charset="0"/>
              </a:rPr>
              <a:t>make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DE05F597-2016-4D92-9E47-307FF990C848}"/>
              </a:ext>
            </a:extLst>
          </p:cNvPr>
          <p:cNvSpPr/>
          <p:nvPr/>
        </p:nvSpPr>
        <p:spPr>
          <a:xfrm>
            <a:off x="395536" y="2060848"/>
            <a:ext cx="936104" cy="21602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dirty="0">
                <a:latin typeface="Comic Sans MS" panose="030F0702030302020204" pitchFamily="66" charset="0"/>
              </a:rPr>
              <a:t>decorate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D83C2656-A490-4418-A008-6D135540F6F7}"/>
              </a:ext>
            </a:extLst>
          </p:cNvPr>
          <p:cNvSpPr/>
          <p:nvPr/>
        </p:nvSpPr>
        <p:spPr>
          <a:xfrm>
            <a:off x="1835696" y="2350111"/>
            <a:ext cx="576064" cy="21602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dirty="0">
                <a:latin typeface="Comic Sans MS" panose="030F0702030302020204" pitchFamily="66" charset="0"/>
              </a:rPr>
              <a:t>call</a:t>
            </a:r>
          </a:p>
        </p:txBody>
      </p:sp>
    </p:spTree>
    <p:extLst>
      <p:ext uri="{BB962C8B-B14F-4D97-AF65-F5344CB8AC3E}">
        <p14:creationId xmlns:p14="http://schemas.microsoft.com/office/powerpoint/2010/main" val="186188102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</TotalTime>
  <Words>12</Words>
  <Application>Microsoft Office PowerPoint</Application>
  <PresentationFormat>On-screen Show (4:3)</PresentationFormat>
  <Paragraphs>12</Paragraphs>
  <Slides>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8" baseType="lpstr">
      <vt:lpstr>Arial</vt:lpstr>
      <vt:lpstr>Calibri</vt:lpstr>
      <vt:lpstr>Comic Sans MS</vt:lpstr>
      <vt:lpstr>Office Theme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Joe Price</dc:creator>
  <cp:lastModifiedBy>Lucy Byrne</cp:lastModifiedBy>
  <cp:revision>2</cp:revision>
  <dcterms:created xsi:type="dcterms:W3CDTF">2016-07-03T18:41:49Z</dcterms:created>
  <dcterms:modified xsi:type="dcterms:W3CDTF">2020-04-21T13:40:28Z</dcterms:modified>
</cp:coreProperties>
</file>