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slideLayouts/slideLayout10.xml" ContentType="application/vnd.openxmlformats-officedocument.presentationml.slideLayout+xml"/>
  <Override PartName="/ppt/theme/theme8.xml" ContentType="application/vnd.openxmlformats-officedocument.theme+xml"/>
  <Override PartName="/ppt/theme/theme9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notesSlides/notesSlide3.xml" ContentType="application/vnd.openxmlformats-officedocument.presentationml.notesSlide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4" r:id="rId4"/>
    <p:sldMasterId id="2147483657" r:id="rId5"/>
    <p:sldMasterId id="2147483659" r:id="rId6"/>
    <p:sldMasterId id="2147483661" r:id="rId7"/>
    <p:sldMasterId id="2147483663" r:id="rId8"/>
    <p:sldMasterId id="2147483665" r:id="rId9"/>
    <p:sldMasterId id="2147483650" r:id="rId10"/>
    <p:sldMasterId id="2147483652" r:id="rId11"/>
  </p:sldMasterIdLst>
  <p:notesMasterIdLst>
    <p:notesMasterId r:id="rId26"/>
  </p:notesMasterIdLst>
  <p:sldIdLst>
    <p:sldId id="267" r:id="rId12"/>
    <p:sldId id="268" r:id="rId13"/>
    <p:sldId id="272" r:id="rId14"/>
    <p:sldId id="269" r:id="rId15"/>
    <p:sldId id="271" r:id="rId16"/>
    <p:sldId id="258" r:id="rId17"/>
    <p:sldId id="257" r:id="rId18"/>
    <p:sldId id="260" r:id="rId19"/>
    <p:sldId id="261" r:id="rId20"/>
    <p:sldId id="263" r:id="rId21"/>
    <p:sldId id="273" r:id="rId22"/>
    <p:sldId id="264" r:id="rId23"/>
    <p:sldId id="265" r:id="rId24"/>
    <p:sldId id="266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50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063" autoAdjust="0"/>
    <p:restoredTop sz="91241" autoAdjust="0"/>
  </p:normalViewPr>
  <p:slideViewPr>
    <p:cSldViewPr snapToGrid="0" snapToObjects="1">
      <p:cViewPr varScale="1">
        <p:scale>
          <a:sx n="77" d="100"/>
          <a:sy n="77" d="100"/>
        </p:scale>
        <p:origin x="1428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-239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2.xml"/><Relationship Id="rId18" Type="http://schemas.openxmlformats.org/officeDocument/2006/relationships/slide" Target="slides/slide7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0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1.xml"/><Relationship Id="rId17" Type="http://schemas.openxmlformats.org/officeDocument/2006/relationships/slide" Target="slides/slide6.xml"/><Relationship Id="rId25" Type="http://schemas.openxmlformats.org/officeDocument/2006/relationships/slide" Target="slides/slide14.xml"/><Relationship Id="rId2" Type="http://schemas.openxmlformats.org/officeDocument/2006/relationships/customXml" Target="../customXml/item2.xml"/><Relationship Id="rId16" Type="http://schemas.openxmlformats.org/officeDocument/2006/relationships/slide" Target="slides/slide5.xml"/><Relationship Id="rId20" Type="http://schemas.openxmlformats.org/officeDocument/2006/relationships/slide" Target="slides/slide9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13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4.xml"/><Relationship Id="rId23" Type="http://schemas.openxmlformats.org/officeDocument/2006/relationships/slide" Target="slides/slide12.xml"/><Relationship Id="rId28" Type="http://schemas.openxmlformats.org/officeDocument/2006/relationships/viewProps" Target="view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8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3.xml"/><Relationship Id="rId22" Type="http://schemas.openxmlformats.org/officeDocument/2006/relationships/slide" Target="slides/slide1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94CA8F9-AA1F-44C4-8477-F311AC2F2387}" type="datetimeFigureOut">
              <a:rPr lang="en-GB" smtClean="0"/>
              <a:t>29/10/2020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2F44A2C-0119-476A-816B-D6DD08C7FE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85388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F44A2C-0119-476A-816B-D6DD08C7FED4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583479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F44A2C-0119-476A-816B-D6DD08C7FED4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71570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F44A2C-0119-476A-816B-D6DD08C7FED4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911108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F44A2C-0119-476A-816B-D6DD08C7FED4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53468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Calibri" panose="020F0502020204030204" pitchFamily="34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41897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5335E50-1930-44E5-9B14-893AFBD95C69}" type="datetimeFigureOut">
              <a:rPr kumimoji="0" lang="en-GB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29/10/2020</a:t>
            </a:fld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08BBDC2-4ED5-4A8D-A28C-1B3F6D2413F0}" type="slidenum">
              <a:rPr kumimoji="0" lang="en-GB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69127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62915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61740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58780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11016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54139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78223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65570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96151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39948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56" r:id="rId2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26873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09270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94393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72184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30018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Y4_SP_B4_PP12.jpg">
            <a:extLst>
              <a:ext uri="{FF2B5EF4-FFF2-40B4-BE49-F238E27FC236}">
                <a16:creationId xmlns:a16="http://schemas.microsoft.com/office/drawing/2014/main" id="{B9D2563F-70BA-9949-A22B-5E49FAF2C5AF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pic>
        <p:nvPicPr>
          <p:cNvPr id="8" name="Picture 7" descr="Y4_SP_B4_PP12.jpg">
            <a:extLst>
              <a:ext uri="{FF2B5EF4-FFF2-40B4-BE49-F238E27FC236}">
                <a16:creationId xmlns:a16="http://schemas.microsoft.com/office/drawing/2014/main" id="{9B5D0883-8957-794B-B0BA-9BFF7BC37A5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6021"/>
          <a:stretch/>
        </p:blipFill>
        <p:spPr>
          <a:xfrm>
            <a:off x="0" y="4661452"/>
            <a:ext cx="9144000" cy="2196548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8837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Y4_SP_B4_PP12.jpg">
            <a:extLst>
              <a:ext uri="{FF2B5EF4-FFF2-40B4-BE49-F238E27FC236}">
                <a16:creationId xmlns:a16="http://schemas.microsoft.com/office/drawing/2014/main" id="{B9D2563F-70BA-9949-A22B-5E49FAF2C5AF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pic>
        <p:nvPicPr>
          <p:cNvPr id="8" name="Picture 7" descr="Y4_SP_B4_PP12.jpg">
            <a:extLst>
              <a:ext uri="{FF2B5EF4-FFF2-40B4-BE49-F238E27FC236}">
                <a16:creationId xmlns:a16="http://schemas.microsoft.com/office/drawing/2014/main" id="{9B5D0883-8957-794B-B0BA-9BFF7BC37A5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6021"/>
          <a:stretch/>
        </p:blipFill>
        <p:spPr>
          <a:xfrm>
            <a:off x="0" y="4661452"/>
            <a:ext cx="9144000" cy="2196548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 userDrawn="1"/>
        </p:nvSpPr>
        <p:spPr>
          <a:xfrm rot="16200000">
            <a:off x="4067703" y="-3185203"/>
            <a:ext cx="45719" cy="818112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80179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5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04800" y="1737213"/>
            <a:ext cx="5944115" cy="3383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1725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00694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44012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 Calculate 345 </a:t>
                </a:r>
                <a14:m>
                  <m:oMath xmlns:m="http://schemas.openxmlformats.org/officeDocument/2006/math">
                    <m:r>
                      <a:rPr lang="en-US" sz="32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142</a:t>
                </a:r>
              </a:p>
              <a:p>
                <a:endParaRPr lang="en-GB" sz="32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32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Increase 253 by 44</a:t>
                </a:r>
              </a:p>
              <a:p>
                <a:endParaRPr lang="en-GB" sz="32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32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 5 </a:t>
                </a:r>
                <a14:m>
                  <m:oMath xmlns:m="http://schemas.openxmlformats.org/officeDocument/2006/math">
                    <m:r>
                      <a:rPr lang="en-US" sz="32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 </a:t>
                </a:r>
                <a14:m>
                  <m:oMath xmlns:m="http://schemas.openxmlformats.org/officeDocument/2006/math">
                    <m:r>
                      <a:rPr lang="en-US" sz="32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9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4401205"/>
              </a:xfrm>
              <a:prstGeom prst="rect">
                <a:avLst/>
              </a:prstGeom>
              <a:blipFill>
                <a:blip r:embed="rId4"/>
                <a:stretch>
                  <a:fillRect l="-2033" t="-166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152972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44012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 Calculate 345 </a:t>
                </a:r>
                <a14:m>
                  <m:oMath xmlns:m="http://schemas.openxmlformats.org/officeDocument/2006/math">
                    <m:r>
                      <a:rPr lang="en-US" sz="32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142</a:t>
                </a:r>
              </a:p>
              <a:p>
                <a:endParaRPr lang="en-GB" sz="32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32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Increase 253 by 44</a:t>
                </a:r>
              </a:p>
              <a:p>
                <a:endParaRPr lang="en-GB" sz="32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32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 5 </a:t>
                </a:r>
                <a14:m>
                  <m:oMath xmlns:m="http://schemas.openxmlformats.org/officeDocument/2006/math">
                    <m:r>
                      <a:rPr lang="en-US" sz="32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 </a:t>
                </a:r>
                <a14:m>
                  <m:oMath xmlns:m="http://schemas.openxmlformats.org/officeDocument/2006/math">
                    <m:r>
                      <a:rPr lang="en-US" sz="32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9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4401205"/>
              </a:xfrm>
              <a:prstGeom prst="rect">
                <a:avLst/>
              </a:prstGeom>
              <a:blipFill>
                <a:blip r:embed="rId5"/>
                <a:stretch>
                  <a:fillRect l="-2033" t="-166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Box 3"/>
          <p:cNvSpPr txBox="1"/>
          <p:nvPr/>
        </p:nvSpPr>
        <p:spPr>
          <a:xfrm>
            <a:off x="5122545" y="365255"/>
            <a:ext cx="10001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</a:rPr>
              <a:t>487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912042" y="1795910"/>
            <a:ext cx="10001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</a:rPr>
              <a:t>297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106930" y="3254293"/>
            <a:ext cx="10001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</a:rPr>
              <a:t>4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54128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53011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7FF6D047-F838-6E40-BEDE-220AF205A23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20329646"/>
              </p:ext>
            </p:extLst>
          </p:nvPr>
        </p:nvGraphicFramePr>
        <p:xfrm>
          <a:off x="847961" y="1336406"/>
          <a:ext cx="4176000" cy="42237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44000">
                  <a:extLst>
                    <a:ext uri="{9D8B030D-6E8A-4147-A177-3AD203B41FA5}">
                      <a16:colId xmlns:a16="http://schemas.microsoft.com/office/drawing/2014/main" val="1945284546"/>
                    </a:ext>
                  </a:extLst>
                </a:gridCol>
                <a:gridCol w="1044000">
                  <a:extLst>
                    <a:ext uri="{9D8B030D-6E8A-4147-A177-3AD203B41FA5}">
                      <a16:colId xmlns:a16="http://schemas.microsoft.com/office/drawing/2014/main" val="3143293763"/>
                    </a:ext>
                  </a:extLst>
                </a:gridCol>
                <a:gridCol w="1044000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1044000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645818">
                <a:tc>
                  <a:txBody>
                    <a:bodyPr/>
                    <a:lstStyle/>
                    <a:p>
                      <a:pPr algn="ctr"/>
                      <a:r>
                        <a:rPr lang="en-GB" sz="31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Th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1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1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1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1792398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24221402"/>
                  </a:ext>
                </a:extLst>
              </a:tr>
              <a:tr h="178554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61816240"/>
                  </a:ext>
                </a:extLst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667512" y="412805"/>
            <a:ext cx="304121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</a:rPr>
              <a:t>1,731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3200" dirty="0">
                <a:latin typeface="Calibri" panose="020F0502020204030204" pitchFamily="34" charset="0"/>
              </a:rPr>
              <a:t> 3,052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200" dirty="0">
                <a:latin typeface="Calibri" panose="020F0502020204030204" pitchFamily="34" charset="0"/>
              </a:rPr>
              <a:t> 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45222823"/>
              </p:ext>
            </p:extLst>
          </p:nvPr>
        </p:nvGraphicFramePr>
        <p:xfrm>
          <a:off x="5457048" y="1792233"/>
          <a:ext cx="2685141" cy="25747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95047">
                  <a:extLst>
                    <a:ext uri="{9D8B030D-6E8A-4147-A177-3AD203B41FA5}">
                      <a16:colId xmlns:a16="http://schemas.microsoft.com/office/drawing/2014/main" val="3099043578"/>
                    </a:ext>
                  </a:extLst>
                </a:gridCol>
                <a:gridCol w="895047">
                  <a:extLst>
                    <a:ext uri="{9D8B030D-6E8A-4147-A177-3AD203B41FA5}">
                      <a16:colId xmlns:a16="http://schemas.microsoft.com/office/drawing/2014/main" val="992405871"/>
                    </a:ext>
                  </a:extLst>
                </a:gridCol>
                <a:gridCol w="895047">
                  <a:extLst>
                    <a:ext uri="{9D8B030D-6E8A-4147-A177-3AD203B41FA5}">
                      <a16:colId xmlns:a16="http://schemas.microsoft.com/office/drawing/2014/main" val="3329015639"/>
                    </a:ext>
                  </a:extLst>
                </a:gridCol>
              </a:tblGrid>
              <a:tr h="643688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4079671"/>
                  </a:ext>
                </a:extLst>
              </a:tr>
              <a:tr h="643688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3521301"/>
                  </a:ext>
                </a:extLst>
              </a:tr>
              <a:tr h="643688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1385860"/>
                  </a:ext>
                </a:extLst>
              </a:tr>
              <a:tr h="643688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458088"/>
                  </a:ext>
                </a:extLst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4961752" y="3079609"/>
            <a:ext cx="56137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79248"/>
              </p:ext>
            </p:extLst>
          </p:nvPr>
        </p:nvGraphicFramePr>
        <p:xfrm>
          <a:off x="5457048" y="1792233"/>
          <a:ext cx="2685141" cy="25387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95047">
                  <a:extLst>
                    <a:ext uri="{9D8B030D-6E8A-4147-A177-3AD203B41FA5}">
                      <a16:colId xmlns:a16="http://schemas.microsoft.com/office/drawing/2014/main" val="3099043578"/>
                    </a:ext>
                  </a:extLst>
                </a:gridCol>
                <a:gridCol w="895047">
                  <a:extLst>
                    <a:ext uri="{9D8B030D-6E8A-4147-A177-3AD203B41FA5}">
                      <a16:colId xmlns:a16="http://schemas.microsoft.com/office/drawing/2014/main" val="992405871"/>
                    </a:ext>
                  </a:extLst>
                </a:gridCol>
                <a:gridCol w="895047">
                  <a:extLst>
                    <a:ext uri="{9D8B030D-6E8A-4147-A177-3AD203B41FA5}">
                      <a16:colId xmlns:a16="http://schemas.microsoft.com/office/drawing/2014/main" val="3329015639"/>
                    </a:ext>
                  </a:extLst>
                </a:gridCol>
              </a:tblGrid>
              <a:tr h="6346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4079671"/>
                  </a:ext>
                </a:extLst>
              </a:tr>
              <a:tr h="6346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3521301"/>
                  </a:ext>
                </a:extLst>
              </a:tr>
              <a:tr h="634694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1385860"/>
                  </a:ext>
                </a:extLst>
              </a:tr>
              <a:tr h="634694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alibri" panose="020F0502020204030204" pitchFamily="34" charset="0"/>
                        </a:rPr>
                        <a:t>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458088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556754"/>
              </p:ext>
            </p:extLst>
          </p:nvPr>
        </p:nvGraphicFramePr>
        <p:xfrm>
          <a:off x="5457048" y="1792233"/>
          <a:ext cx="2685141" cy="2586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95047">
                  <a:extLst>
                    <a:ext uri="{9D8B030D-6E8A-4147-A177-3AD203B41FA5}">
                      <a16:colId xmlns:a16="http://schemas.microsoft.com/office/drawing/2014/main" val="3099043578"/>
                    </a:ext>
                  </a:extLst>
                </a:gridCol>
                <a:gridCol w="895047">
                  <a:extLst>
                    <a:ext uri="{9D8B030D-6E8A-4147-A177-3AD203B41FA5}">
                      <a16:colId xmlns:a16="http://schemas.microsoft.com/office/drawing/2014/main" val="992405871"/>
                    </a:ext>
                  </a:extLst>
                </a:gridCol>
                <a:gridCol w="895047">
                  <a:extLst>
                    <a:ext uri="{9D8B030D-6E8A-4147-A177-3AD203B41FA5}">
                      <a16:colId xmlns:a16="http://schemas.microsoft.com/office/drawing/2014/main" val="3329015639"/>
                    </a:ext>
                  </a:extLst>
                </a:gridCol>
              </a:tblGrid>
              <a:tr h="64665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4079671"/>
                  </a:ext>
                </a:extLst>
              </a:tr>
              <a:tr h="64665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3521301"/>
                  </a:ext>
                </a:extLst>
              </a:tr>
              <a:tr h="646650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1385860"/>
                  </a:ext>
                </a:extLst>
              </a:tr>
              <a:tr h="646650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458088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44482558"/>
              </p:ext>
            </p:extLst>
          </p:nvPr>
        </p:nvGraphicFramePr>
        <p:xfrm>
          <a:off x="5457048" y="1792233"/>
          <a:ext cx="2685140" cy="25747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1285">
                  <a:extLst>
                    <a:ext uri="{9D8B030D-6E8A-4147-A177-3AD203B41FA5}">
                      <a16:colId xmlns:a16="http://schemas.microsoft.com/office/drawing/2014/main" val="2336028965"/>
                    </a:ext>
                  </a:extLst>
                </a:gridCol>
                <a:gridCol w="671285">
                  <a:extLst>
                    <a:ext uri="{9D8B030D-6E8A-4147-A177-3AD203B41FA5}">
                      <a16:colId xmlns:a16="http://schemas.microsoft.com/office/drawing/2014/main" val="3099043578"/>
                    </a:ext>
                  </a:extLst>
                </a:gridCol>
                <a:gridCol w="671285">
                  <a:extLst>
                    <a:ext uri="{9D8B030D-6E8A-4147-A177-3AD203B41FA5}">
                      <a16:colId xmlns:a16="http://schemas.microsoft.com/office/drawing/2014/main" val="992405871"/>
                    </a:ext>
                  </a:extLst>
                </a:gridCol>
                <a:gridCol w="671285">
                  <a:extLst>
                    <a:ext uri="{9D8B030D-6E8A-4147-A177-3AD203B41FA5}">
                      <a16:colId xmlns:a16="http://schemas.microsoft.com/office/drawing/2014/main" val="3329015639"/>
                    </a:ext>
                  </a:extLst>
                </a:gridCol>
              </a:tblGrid>
              <a:tr h="643688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 err="1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Th</a:t>
                      </a:r>
                      <a:endParaRPr lang="en-GB" sz="2800" b="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4079671"/>
                  </a:ext>
                </a:extLst>
              </a:tr>
              <a:tr h="643688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3521301"/>
                  </a:ext>
                </a:extLst>
              </a:tr>
              <a:tr h="643688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alibri" panose="020F0502020204030204" pitchFamily="34" charset="0"/>
                        </a:rPr>
                        <a:t>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1385860"/>
                  </a:ext>
                </a:extLst>
              </a:tr>
              <a:tr h="643688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458088"/>
                  </a:ext>
                </a:extLst>
              </a:tr>
            </a:tbl>
          </a:graphicData>
        </a:graphic>
      </p:graphicFrame>
      <p:pic>
        <p:nvPicPr>
          <p:cNvPr id="11" name="Picture 10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78779" y="3826771"/>
            <a:ext cx="410901" cy="402764"/>
          </a:xfrm>
          <a:prstGeom prst="rect">
            <a:avLst/>
          </a:prstGeom>
        </p:spPr>
      </p:pic>
      <p:pic>
        <p:nvPicPr>
          <p:cNvPr id="12" name="Picture 11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67781" y="3826771"/>
            <a:ext cx="410901" cy="402764"/>
          </a:xfrm>
          <a:prstGeom prst="rect">
            <a:avLst/>
          </a:prstGeom>
        </p:spPr>
      </p:pic>
      <p:pic>
        <p:nvPicPr>
          <p:cNvPr id="13" name="Picture 12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00245" y="3826771"/>
            <a:ext cx="410901" cy="402764"/>
          </a:xfrm>
          <a:prstGeom prst="rect">
            <a:avLst/>
          </a:prstGeom>
        </p:spPr>
      </p:pic>
      <p:pic>
        <p:nvPicPr>
          <p:cNvPr id="14" name="Picture 13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16017" y="3826771"/>
            <a:ext cx="410901" cy="402764"/>
          </a:xfrm>
          <a:prstGeom prst="rect">
            <a:avLst/>
          </a:prstGeom>
        </p:spPr>
      </p:pic>
      <p:pic>
        <p:nvPicPr>
          <p:cNvPr id="15" name="Picture 14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99862" y="3826771"/>
            <a:ext cx="410901" cy="402764"/>
          </a:xfrm>
          <a:prstGeom prst="rect">
            <a:avLst/>
          </a:prstGeom>
        </p:spPr>
      </p:pic>
      <p:pic>
        <p:nvPicPr>
          <p:cNvPr id="16" name="Picture 15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00245" y="4242200"/>
            <a:ext cx="410901" cy="402764"/>
          </a:xfrm>
          <a:prstGeom prst="rect">
            <a:avLst/>
          </a:prstGeom>
        </p:spPr>
      </p:pic>
      <p:pic>
        <p:nvPicPr>
          <p:cNvPr id="17" name="Picture 16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99862" y="4234224"/>
            <a:ext cx="410901" cy="402764"/>
          </a:xfrm>
          <a:prstGeom prst="rect">
            <a:avLst/>
          </a:prstGeom>
        </p:spPr>
      </p:pic>
      <p:pic>
        <p:nvPicPr>
          <p:cNvPr id="18" name="Picture 17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00245" y="4644964"/>
            <a:ext cx="410901" cy="402764"/>
          </a:xfrm>
          <a:prstGeom prst="rect">
            <a:avLst/>
          </a:prstGeom>
        </p:spPr>
      </p:pic>
      <p:pic>
        <p:nvPicPr>
          <p:cNvPr id="19" name="Picture 18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99862" y="4652940"/>
            <a:ext cx="410901" cy="402764"/>
          </a:xfrm>
          <a:prstGeom prst="rect">
            <a:avLst/>
          </a:prstGeom>
        </p:spPr>
      </p:pic>
      <p:pic>
        <p:nvPicPr>
          <p:cNvPr id="20" name="Picture 19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00245" y="5047487"/>
            <a:ext cx="410901" cy="402764"/>
          </a:xfrm>
          <a:prstGeom prst="rect">
            <a:avLst/>
          </a:prstGeom>
        </p:spPr>
      </p:pic>
      <p:pic>
        <p:nvPicPr>
          <p:cNvPr id="21" name="Picture 20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67781" y="4234224"/>
            <a:ext cx="410901" cy="402764"/>
          </a:xfrm>
          <a:prstGeom prst="rect">
            <a:avLst/>
          </a:prstGeom>
        </p:spPr>
      </p:pic>
      <p:pic>
        <p:nvPicPr>
          <p:cNvPr id="22" name="Picture 21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71528" y="3826771"/>
            <a:ext cx="410901" cy="402764"/>
          </a:xfrm>
          <a:prstGeom prst="rect">
            <a:avLst/>
          </a:prstGeom>
        </p:spPr>
      </p:pic>
      <p:pic>
        <p:nvPicPr>
          <p:cNvPr id="23" name="Picture 22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76718" y="2032302"/>
            <a:ext cx="410901" cy="402764"/>
          </a:xfrm>
          <a:prstGeom prst="rect">
            <a:avLst/>
          </a:prstGeom>
        </p:spPr>
      </p:pic>
      <p:pic>
        <p:nvPicPr>
          <p:cNvPr id="24" name="Picture 23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80465" y="2040278"/>
            <a:ext cx="410901" cy="402764"/>
          </a:xfrm>
          <a:prstGeom prst="rect">
            <a:avLst/>
          </a:prstGeom>
        </p:spPr>
      </p:pic>
      <p:pic>
        <p:nvPicPr>
          <p:cNvPr id="25" name="Picture 24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76718" y="2453922"/>
            <a:ext cx="410901" cy="402764"/>
          </a:xfrm>
          <a:prstGeom prst="rect">
            <a:avLst/>
          </a:prstGeom>
        </p:spPr>
      </p:pic>
      <p:pic>
        <p:nvPicPr>
          <p:cNvPr id="26" name="Picture 25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67781" y="2032302"/>
            <a:ext cx="410901" cy="402764"/>
          </a:xfrm>
          <a:prstGeom prst="rect">
            <a:avLst/>
          </a:prstGeom>
        </p:spPr>
      </p:pic>
      <p:pic>
        <p:nvPicPr>
          <p:cNvPr id="27" name="Picture 26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71528" y="2032302"/>
            <a:ext cx="410901" cy="402764"/>
          </a:xfrm>
          <a:prstGeom prst="rect">
            <a:avLst/>
          </a:prstGeom>
        </p:spPr>
      </p:pic>
      <p:pic>
        <p:nvPicPr>
          <p:cNvPr id="28" name="Picture 27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67781" y="2453922"/>
            <a:ext cx="410901" cy="402764"/>
          </a:xfrm>
          <a:prstGeom prst="rect">
            <a:avLst/>
          </a:prstGeom>
        </p:spPr>
      </p:pic>
      <p:pic>
        <p:nvPicPr>
          <p:cNvPr id="29" name="Picture 28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71528" y="2453922"/>
            <a:ext cx="410901" cy="402764"/>
          </a:xfrm>
          <a:prstGeom prst="rect">
            <a:avLst/>
          </a:prstGeom>
        </p:spPr>
      </p:pic>
      <p:pic>
        <p:nvPicPr>
          <p:cNvPr id="30" name="Picture 29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67781" y="2882385"/>
            <a:ext cx="410901" cy="402764"/>
          </a:xfrm>
          <a:prstGeom prst="rect">
            <a:avLst/>
          </a:prstGeom>
        </p:spPr>
      </p:pic>
      <p:pic>
        <p:nvPicPr>
          <p:cNvPr id="31" name="Picture 30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84674" y="2032302"/>
            <a:ext cx="410901" cy="402764"/>
          </a:xfrm>
          <a:prstGeom prst="rect">
            <a:avLst/>
          </a:prstGeom>
        </p:spPr>
      </p:pic>
      <p:pic>
        <p:nvPicPr>
          <p:cNvPr id="32" name="Picture 31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94115" y="2032302"/>
            <a:ext cx="410901" cy="402764"/>
          </a:xfrm>
          <a:prstGeom prst="rect">
            <a:avLst/>
          </a:prstGeom>
        </p:spPr>
      </p:pic>
      <p:sp>
        <p:nvSpPr>
          <p:cNvPr id="33" name="TextBox 32"/>
          <p:cNvSpPr txBox="1"/>
          <p:nvPr/>
        </p:nvSpPr>
        <p:spPr>
          <a:xfrm>
            <a:off x="7641752" y="3746234"/>
            <a:ext cx="3738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</a:rPr>
              <a:t>3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6968866" y="3746234"/>
            <a:ext cx="3738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</a:rPr>
              <a:t>8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6293482" y="3746234"/>
            <a:ext cx="3738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</a:rPr>
              <a:t>7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5612949" y="3746234"/>
            <a:ext cx="3738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</a:rPr>
              <a:t>4</a:t>
            </a:r>
          </a:p>
        </p:txBody>
      </p:sp>
      <p:sp>
        <p:nvSpPr>
          <p:cNvPr id="38" name="TextBox 36"/>
          <p:cNvSpPr txBox="1"/>
          <p:nvPr/>
        </p:nvSpPr>
        <p:spPr>
          <a:xfrm>
            <a:off x="3503946" y="410565"/>
            <a:ext cx="112082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  <a:latin typeface="Calibri" panose="020F0502020204030204" pitchFamily="34" charset="0"/>
              </a:rPr>
              <a:t>4,783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7094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4" grpId="0"/>
      <p:bldP spid="35" grpId="0"/>
      <p:bldP spid="36" grpId="0"/>
      <p:bldP spid="3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7FF6D047-F838-6E40-BEDE-220AF205A23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42747783"/>
              </p:ext>
            </p:extLst>
          </p:nvPr>
        </p:nvGraphicFramePr>
        <p:xfrm>
          <a:off x="790270" y="1337786"/>
          <a:ext cx="4176000" cy="424581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44000">
                  <a:extLst>
                    <a:ext uri="{9D8B030D-6E8A-4147-A177-3AD203B41FA5}">
                      <a16:colId xmlns:a16="http://schemas.microsoft.com/office/drawing/2014/main" val="1945284546"/>
                    </a:ext>
                  </a:extLst>
                </a:gridCol>
                <a:gridCol w="1044000">
                  <a:extLst>
                    <a:ext uri="{9D8B030D-6E8A-4147-A177-3AD203B41FA5}">
                      <a16:colId xmlns:a16="http://schemas.microsoft.com/office/drawing/2014/main" val="3143293763"/>
                    </a:ext>
                  </a:extLst>
                </a:gridCol>
                <a:gridCol w="1044000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1044000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645818">
                <a:tc>
                  <a:txBody>
                    <a:bodyPr/>
                    <a:lstStyle/>
                    <a:p>
                      <a:pPr algn="ctr"/>
                      <a:r>
                        <a:rPr lang="en-GB" sz="31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Th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1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1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1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180000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24221402"/>
                  </a:ext>
                </a:extLst>
              </a:tr>
              <a:tr h="180000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61816240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712229" y="467796"/>
            <a:ext cx="273023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</a:rPr>
              <a:t>358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3200" dirty="0">
                <a:latin typeface="Calibri" panose="020F0502020204030204" pitchFamily="34" charset="0"/>
              </a:rPr>
              <a:t> 5,231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200" dirty="0">
                <a:latin typeface="Calibri" panose="020F0502020204030204" pitchFamily="34" charset="0"/>
              </a:rPr>
              <a:t> 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09646715"/>
              </p:ext>
            </p:extLst>
          </p:nvPr>
        </p:nvGraphicFramePr>
        <p:xfrm>
          <a:off x="5450193" y="1841239"/>
          <a:ext cx="2685141" cy="26798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95047">
                  <a:extLst>
                    <a:ext uri="{9D8B030D-6E8A-4147-A177-3AD203B41FA5}">
                      <a16:colId xmlns:a16="http://schemas.microsoft.com/office/drawing/2014/main" val="3099043578"/>
                    </a:ext>
                  </a:extLst>
                </a:gridCol>
                <a:gridCol w="895047">
                  <a:extLst>
                    <a:ext uri="{9D8B030D-6E8A-4147-A177-3AD203B41FA5}">
                      <a16:colId xmlns:a16="http://schemas.microsoft.com/office/drawing/2014/main" val="992405871"/>
                    </a:ext>
                  </a:extLst>
                </a:gridCol>
                <a:gridCol w="895047">
                  <a:extLst>
                    <a:ext uri="{9D8B030D-6E8A-4147-A177-3AD203B41FA5}">
                      <a16:colId xmlns:a16="http://schemas.microsoft.com/office/drawing/2014/main" val="3329015639"/>
                    </a:ext>
                  </a:extLst>
                </a:gridCol>
              </a:tblGrid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4079671"/>
                  </a:ext>
                </a:extLst>
              </a:tr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3521301"/>
                  </a:ext>
                </a:extLst>
              </a:tr>
              <a:tr h="529488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1385860"/>
                  </a:ext>
                </a:extLst>
              </a:tr>
              <a:tr h="759581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458088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4934541" y="3141949"/>
            <a:ext cx="56137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64491039"/>
              </p:ext>
            </p:extLst>
          </p:nvPr>
        </p:nvGraphicFramePr>
        <p:xfrm>
          <a:off x="5450193" y="1841239"/>
          <a:ext cx="2685141" cy="26798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95047">
                  <a:extLst>
                    <a:ext uri="{9D8B030D-6E8A-4147-A177-3AD203B41FA5}">
                      <a16:colId xmlns:a16="http://schemas.microsoft.com/office/drawing/2014/main" val="3099043578"/>
                    </a:ext>
                  </a:extLst>
                </a:gridCol>
                <a:gridCol w="895047">
                  <a:extLst>
                    <a:ext uri="{9D8B030D-6E8A-4147-A177-3AD203B41FA5}">
                      <a16:colId xmlns:a16="http://schemas.microsoft.com/office/drawing/2014/main" val="992405871"/>
                    </a:ext>
                  </a:extLst>
                </a:gridCol>
                <a:gridCol w="895047">
                  <a:extLst>
                    <a:ext uri="{9D8B030D-6E8A-4147-A177-3AD203B41FA5}">
                      <a16:colId xmlns:a16="http://schemas.microsoft.com/office/drawing/2014/main" val="3329015639"/>
                    </a:ext>
                  </a:extLst>
                </a:gridCol>
              </a:tblGrid>
              <a:tr h="582048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4079671"/>
                  </a:ext>
                </a:extLst>
              </a:tr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3521301"/>
                  </a:ext>
                </a:extLst>
              </a:tr>
              <a:tr h="529488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1385860"/>
                  </a:ext>
                </a:extLst>
              </a:tr>
              <a:tr h="759581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458088"/>
                  </a:ext>
                </a:extLst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26997839"/>
              </p:ext>
            </p:extLst>
          </p:nvPr>
        </p:nvGraphicFramePr>
        <p:xfrm>
          <a:off x="5450193" y="1841239"/>
          <a:ext cx="2685141" cy="26798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95047">
                  <a:extLst>
                    <a:ext uri="{9D8B030D-6E8A-4147-A177-3AD203B41FA5}">
                      <a16:colId xmlns:a16="http://schemas.microsoft.com/office/drawing/2014/main" val="3099043578"/>
                    </a:ext>
                  </a:extLst>
                </a:gridCol>
                <a:gridCol w="895047">
                  <a:extLst>
                    <a:ext uri="{9D8B030D-6E8A-4147-A177-3AD203B41FA5}">
                      <a16:colId xmlns:a16="http://schemas.microsoft.com/office/drawing/2014/main" val="992405871"/>
                    </a:ext>
                  </a:extLst>
                </a:gridCol>
                <a:gridCol w="895047">
                  <a:extLst>
                    <a:ext uri="{9D8B030D-6E8A-4147-A177-3AD203B41FA5}">
                      <a16:colId xmlns:a16="http://schemas.microsoft.com/office/drawing/2014/main" val="3329015639"/>
                    </a:ext>
                  </a:extLst>
                </a:gridCol>
              </a:tblGrid>
              <a:tr h="629873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4079671"/>
                  </a:ext>
                </a:extLst>
              </a:tr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3521301"/>
                  </a:ext>
                </a:extLst>
              </a:tr>
              <a:tr h="529488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1385860"/>
                  </a:ext>
                </a:extLst>
              </a:tr>
              <a:tr h="759581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458088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839689"/>
              </p:ext>
            </p:extLst>
          </p:nvPr>
        </p:nvGraphicFramePr>
        <p:xfrm>
          <a:off x="5450193" y="1841240"/>
          <a:ext cx="2685140" cy="26798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1285">
                  <a:extLst>
                    <a:ext uri="{9D8B030D-6E8A-4147-A177-3AD203B41FA5}">
                      <a16:colId xmlns:a16="http://schemas.microsoft.com/office/drawing/2014/main" val="2336028965"/>
                    </a:ext>
                  </a:extLst>
                </a:gridCol>
                <a:gridCol w="671285">
                  <a:extLst>
                    <a:ext uri="{9D8B030D-6E8A-4147-A177-3AD203B41FA5}">
                      <a16:colId xmlns:a16="http://schemas.microsoft.com/office/drawing/2014/main" val="3099043578"/>
                    </a:ext>
                  </a:extLst>
                </a:gridCol>
                <a:gridCol w="671285">
                  <a:extLst>
                    <a:ext uri="{9D8B030D-6E8A-4147-A177-3AD203B41FA5}">
                      <a16:colId xmlns:a16="http://schemas.microsoft.com/office/drawing/2014/main" val="992405871"/>
                    </a:ext>
                  </a:extLst>
                </a:gridCol>
                <a:gridCol w="671285">
                  <a:extLst>
                    <a:ext uri="{9D8B030D-6E8A-4147-A177-3AD203B41FA5}">
                      <a16:colId xmlns:a16="http://schemas.microsoft.com/office/drawing/2014/main" val="3329015639"/>
                    </a:ext>
                  </a:extLst>
                </a:gridCol>
              </a:tblGrid>
              <a:tr h="66995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 err="1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Th</a:t>
                      </a:r>
                      <a:endParaRPr lang="en-GB" sz="2800" b="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4079671"/>
                  </a:ext>
                </a:extLst>
              </a:tr>
              <a:tr h="66995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3521301"/>
                  </a:ext>
                </a:extLst>
              </a:tr>
              <a:tr h="669955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1385860"/>
                  </a:ext>
                </a:extLst>
              </a:tr>
              <a:tr h="669955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458088"/>
                  </a:ext>
                </a:extLst>
              </a:tr>
            </a:tbl>
          </a:graphicData>
        </a:graphic>
      </p:graphicFrame>
      <p:pic>
        <p:nvPicPr>
          <p:cNvPr id="10" name="Picture 9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48016" y="3828151"/>
            <a:ext cx="410901" cy="402764"/>
          </a:xfrm>
          <a:prstGeom prst="rect">
            <a:avLst/>
          </a:prstGeom>
        </p:spPr>
      </p:pic>
      <p:pic>
        <p:nvPicPr>
          <p:cNvPr id="11" name="Picture 10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99509" y="3828151"/>
            <a:ext cx="410901" cy="402764"/>
          </a:xfrm>
          <a:prstGeom prst="rect">
            <a:avLst/>
          </a:prstGeom>
        </p:spPr>
      </p:pic>
      <p:pic>
        <p:nvPicPr>
          <p:cNvPr id="12" name="Picture 11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36498" y="3828151"/>
            <a:ext cx="410901" cy="402764"/>
          </a:xfrm>
          <a:prstGeom prst="rect">
            <a:avLst/>
          </a:prstGeom>
        </p:spPr>
      </p:pic>
      <p:pic>
        <p:nvPicPr>
          <p:cNvPr id="14" name="Picture 13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47399" y="3828151"/>
            <a:ext cx="410901" cy="402764"/>
          </a:xfrm>
          <a:prstGeom prst="rect">
            <a:avLst/>
          </a:prstGeom>
        </p:spPr>
      </p:pic>
      <p:pic>
        <p:nvPicPr>
          <p:cNvPr id="16" name="Picture 15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36498" y="4222697"/>
            <a:ext cx="410901" cy="402764"/>
          </a:xfrm>
          <a:prstGeom prst="rect">
            <a:avLst/>
          </a:prstGeom>
        </p:spPr>
      </p:pic>
      <p:pic>
        <p:nvPicPr>
          <p:cNvPr id="20" name="Picture 19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99509" y="4222697"/>
            <a:ext cx="410901" cy="402764"/>
          </a:xfrm>
          <a:prstGeom prst="rect">
            <a:avLst/>
          </a:prstGeom>
        </p:spPr>
      </p:pic>
      <p:pic>
        <p:nvPicPr>
          <p:cNvPr id="21" name="Picture 20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81619" y="3828151"/>
            <a:ext cx="410901" cy="402764"/>
          </a:xfrm>
          <a:prstGeom prst="rect">
            <a:avLst/>
          </a:prstGeom>
        </p:spPr>
      </p:pic>
      <p:pic>
        <p:nvPicPr>
          <p:cNvPr id="22" name="Picture 21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306444" y="2055824"/>
            <a:ext cx="410901" cy="402764"/>
          </a:xfrm>
          <a:prstGeom prst="rect">
            <a:avLst/>
          </a:prstGeom>
        </p:spPr>
      </p:pic>
      <p:pic>
        <p:nvPicPr>
          <p:cNvPr id="23" name="Picture 22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12151" y="2055824"/>
            <a:ext cx="410901" cy="402764"/>
          </a:xfrm>
          <a:prstGeom prst="rect">
            <a:avLst/>
          </a:prstGeom>
        </p:spPr>
      </p:pic>
      <p:pic>
        <p:nvPicPr>
          <p:cNvPr id="24" name="Picture 23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12151" y="2479767"/>
            <a:ext cx="410901" cy="402764"/>
          </a:xfrm>
          <a:prstGeom prst="rect">
            <a:avLst/>
          </a:prstGeom>
        </p:spPr>
      </p:pic>
      <p:pic>
        <p:nvPicPr>
          <p:cNvPr id="25" name="Picture 24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99509" y="2055824"/>
            <a:ext cx="410901" cy="402764"/>
          </a:xfrm>
          <a:prstGeom prst="rect">
            <a:avLst/>
          </a:prstGeom>
        </p:spPr>
      </p:pic>
      <p:pic>
        <p:nvPicPr>
          <p:cNvPr id="26" name="Picture 25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81619" y="2055824"/>
            <a:ext cx="410901" cy="402764"/>
          </a:xfrm>
          <a:prstGeom prst="rect">
            <a:avLst/>
          </a:prstGeom>
        </p:spPr>
      </p:pic>
      <p:pic>
        <p:nvPicPr>
          <p:cNvPr id="27" name="Picture 26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99509" y="2479767"/>
            <a:ext cx="410901" cy="402764"/>
          </a:xfrm>
          <a:prstGeom prst="rect">
            <a:avLst/>
          </a:prstGeom>
        </p:spPr>
      </p:pic>
      <p:pic>
        <p:nvPicPr>
          <p:cNvPr id="30" name="Picture 29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48016" y="2055824"/>
            <a:ext cx="410901" cy="402764"/>
          </a:xfrm>
          <a:prstGeom prst="rect">
            <a:avLst/>
          </a:prstGeom>
        </p:spPr>
      </p:pic>
      <p:sp>
        <p:nvSpPr>
          <p:cNvPr id="32" name="TextBox 31"/>
          <p:cNvSpPr txBox="1"/>
          <p:nvPr/>
        </p:nvSpPr>
        <p:spPr>
          <a:xfrm>
            <a:off x="7612704" y="3847281"/>
            <a:ext cx="373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9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6939818" y="3847281"/>
            <a:ext cx="373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8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6264434" y="3847281"/>
            <a:ext cx="373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5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5583901" y="3847281"/>
            <a:ext cx="373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5</a:t>
            </a:r>
          </a:p>
        </p:txBody>
      </p:sp>
      <p:pic>
        <p:nvPicPr>
          <p:cNvPr id="36" name="Picture 35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12151" y="2907237"/>
            <a:ext cx="410901" cy="402764"/>
          </a:xfrm>
          <a:prstGeom prst="rect">
            <a:avLst/>
          </a:prstGeom>
        </p:spPr>
      </p:pic>
      <p:pic>
        <p:nvPicPr>
          <p:cNvPr id="37" name="Picture 36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36498" y="2055824"/>
            <a:ext cx="410901" cy="402764"/>
          </a:xfrm>
          <a:prstGeom prst="rect">
            <a:avLst/>
          </a:prstGeom>
        </p:spPr>
      </p:pic>
      <p:pic>
        <p:nvPicPr>
          <p:cNvPr id="38" name="Picture 37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47399" y="2055824"/>
            <a:ext cx="410901" cy="402764"/>
          </a:xfrm>
          <a:prstGeom prst="rect">
            <a:avLst/>
          </a:prstGeom>
        </p:spPr>
      </p:pic>
      <p:pic>
        <p:nvPicPr>
          <p:cNvPr id="39" name="Picture 38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81619" y="4222697"/>
            <a:ext cx="410901" cy="402764"/>
          </a:xfrm>
          <a:prstGeom prst="rect">
            <a:avLst/>
          </a:prstGeom>
        </p:spPr>
      </p:pic>
      <p:pic>
        <p:nvPicPr>
          <p:cNvPr id="40" name="Picture 39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99509" y="4635117"/>
            <a:ext cx="410901" cy="402764"/>
          </a:xfrm>
          <a:prstGeom prst="rect">
            <a:avLst/>
          </a:prstGeom>
        </p:spPr>
      </p:pic>
      <p:pic>
        <p:nvPicPr>
          <p:cNvPr id="41" name="Picture 40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34061" y="3828151"/>
            <a:ext cx="410901" cy="402764"/>
          </a:xfrm>
          <a:prstGeom prst="rect">
            <a:avLst/>
          </a:prstGeom>
        </p:spPr>
      </p:pic>
      <p:pic>
        <p:nvPicPr>
          <p:cNvPr id="42" name="Picture 41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48016" y="4222697"/>
            <a:ext cx="410901" cy="402764"/>
          </a:xfrm>
          <a:prstGeom prst="rect">
            <a:avLst/>
          </a:prstGeom>
        </p:spPr>
      </p:pic>
      <p:pic>
        <p:nvPicPr>
          <p:cNvPr id="43" name="Picture 42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34061" y="4635117"/>
            <a:ext cx="410901" cy="402764"/>
          </a:xfrm>
          <a:prstGeom prst="rect">
            <a:avLst/>
          </a:prstGeom>
        </p:spPr>
      </p:pic>
      <p:pic>
        <p:nvPicPr>
          <p:cNvPr id="44" name="Picture 43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48016" y="5056674"/>
            <a:ext cx="410901" cy="402764"/>
          </a:xfrm>
          <a:prstGeom prst="rect">
            <a:avLst/>
          </a:prstGeom>
        </p:spPr>
      </p:pic>
      <p:pic>
        <p:nvPicPr>
          <p:cNvPr id="45" name="Picture 44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34061" y="5056674"/>
            <a:ext cx="410901" cy="402764"/>
          </a:xfrm>
          <a:prstGeom prst="rect">
            <a:avLst/>
          </a:prstGeom>
        </p:spPr>
      </p:pic>
      <p:pic>
        <p:nvPicPr>
          <p:cNvPr id="46" name="Picture 45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34061" y="4222697"/>
            <a:ext cx="410901" cy="402764"/>
          </a:xfrm>
          <a:prstGeom prst="rect">
            <a:avLst/>
          </a:prstGeom>
        </p:spPr>
      </p:pic>
      <p:pic>
        <p:nvPicPr>
          <p:cNvPr id="47" name="Picture 46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48016" y="4635117"/>
            <a:ext cx="410901" cy="402764"/>
          </a:xfrm>
          <a:prstGeom prst="rect">
            <a:avLst/>
          </a:prstGeom>
        </p:spPr>
      </p:pic>
      <p:sp>
        <p:nvSpPr>
          <p:cNvPr id="13" name="TextBox 47"/>
          <p:cNvSpPr txBox="1"/>
          <p:nvPr/>
        </p:nvSpPr>
        <p:spPr>
          <a:xfrm>
            <a:off x="3206561" y="467796"/>
            <a:ext cx="112082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  <a:latin typeface="Calibri" panose="020F0502020204030204" pitchFamily="34" charset="0"/>
              </a:rPr>
              <a:t>5,589</a:t>
            </a:r>
          </a:p>
        </p:txBody>
      </p:sp>
      <p:pic>
        <p:nvPicPr>
          <p:cNvPr id="15" name="Picture 48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306444" y="2479767"/>
            <a:ext cx="410901" cy="40276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3" grpId="0"/>
      <p:bldP spid="34" grpId="0"/>
      <p:bldP spid="35" grpId="0"/>
      <p:bldP spid="1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questions 1 – 3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74006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34163" y="334776"/>
            <a:ext cx="7128063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</a:rPr>
              <a:t>On Monday, Dexter completes a race which is 3,123 m long.</a:t>
            </a:r>
          </a:p>
          <a:p>
            <a:r>
              <a:rPr lang="en-GB" sz="3200" dirty="0">
                <a:latin typeface="Calibri" panose="020F0502020204030204" pitchFamily="34" charset="0"/>
              </a:rPr>
              <a:t>On Tuesday, he races for 3,075 m.</a:t>
            </a:r>
          </a:p>
          <a:p>
            <a:r>
              <a:rPr lang="en-GB" sz="3200" dirty="0">
                <a:latin typeface="Calibri" panose="020F0502020204030204" pitchFamily="34" charset="0"/>
              </a:rPr>
              <a:t>How far are the races altogether?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2396" y="455487"/>
            <a:ext cx="2081279" cy="2510601"/>
          </a:xfrm>
          <a:prstGeom prst="rect">
            <a:avLst/>
          </a:prstGeom>
        </p:spPr>
      </p:pic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51451800"/>
              </p:ext>
            </p:extLst>
          </p:nvPr>
        </p:nvGraphicFramePr>
        <p:xfrm>
          <a:off x="3048209" y="3095620"/>
          <a:ext cx="2685141" cy="26798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95047">
                  <a:extLst>
                    <a:ext uri="{9D8B030D-6E8A-4147-A177-3AD203B41FA5}">
                      <a16:colId xmlns:a16="http://schemas.microsoft.com/office/drawing/2014/main" val="3099043578"/>
                    </a:ext>
                  </a:extLst>
                </a:gridCol>
                <a:gridCol w="895047">
                  <a:extLst>
                    <a:ext uri="{9D8B030D-6E8A-4147-A177-3AD203B41FA5}">
                      <a16:colId xmlns:a16="http://schemas.microsoft.com/office/drawing/2014/main" val="992405871"/>
                    </a:ext>
                  </a:extLst>
                </a:gridCol>
                <a:gridCol w="895047">
                  <a:extLst>
                    <a:ext uri="{9D8B030D-6E8A-4147-A177-3AD203B41FA5}">
                      <a16:colId xmlns:a16="http://schemas.microsoft.com/office/drawing/2014/main" val="3329015639"/>
                    </a:ext>
                  </a:extLst>
                </a:gridCol>
              </a:tblGrid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4079671"/>
                  </a:ext>
                </a:extLst>
              </a:tr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3521301"/>
                  </a:ext>
                </a:extLst>
              </a:tr>
              <a:tr h="529488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1385860"/>
                  </a:ext>
                </a:extLst>
              </a:tr>
              <a:tr h="759581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458088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2486837" y="4274410"/>
            <a:ext cx="56137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81635361"/>
              </p:ext>
            </p:extLst>
          </p:nvPr>
        </p:nvGraphicFramePr>
        <p:xfrm>
          <a:off x="3048209" y="3095620"/>
          <a:ext cx="2685141" cy="26798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95047">
                  <a:extLst>
                    <a:ext uri="{9D8B030D-6E8A-4147-A177-3AD203B41FA5}">
                      <a16:colId xmlns:a16="http://schemas.microsoft.com/office/drawing/2014/main" val="3099043578"/>
                    </a:ext>
                  </a:extLst>
                </a:gridCol>
                <a:gridCol w="895047">
                  <a:extLst>
                    <a:ext uri="{9D8B030D-6E8A-4147-A177-3AD203B41FA5}">
                      <a16:colId xmlns:a16="http://schemas.microsoft.com/office/drawing/2014/main" val="992405871"/>
                    </a:ext>
                  </a:extLst>
                </a:gridCol>
                <a:gridCol w="895047">
                  <a:extLst>
                    <a:ext uri="{9D8B030D-6E8A-4147-A177-3AD203B41FA5}">
                      <a16:colId xmlns:a16="http://schemas.microsoft.com/office/drawing/2014/main" val="3329015639"/>
                    </a:ext>
                  </a:extLst>
                </a:gridCol>
              </a:tblGrid>
              <a:tr h="582048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4079671"/>
                  </a:ext>
                </a:extLst>
              </a:tr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3521301"/>
                  </a:ext>
                </a:extLst>
              </a:tr>
              <a:tr h="529488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1385860"/>
                  </a:ext>
                </a:extLst>
              </a:tr>
              <a:tr h="759581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458088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34698907"/>
              </p:ext>
            </p:extLst>
          </p:nvPr>
        </p:nvGraphicFramePr>
        <p:xfrm>
          <a:off x="3048209" y="3095620"/>
          <a:ext cx="2685141" cy="26798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95047">
                  <a:extLst>
                    <a:ext uri="{9D8B030D-6E8A-4147-A177-3AD203B41FA5}">
                      <a16:colId xmlns:a16="http://schemas.microsoft.com/office/drawing/2014/main" val="3099043578"/>
                    </a:ext>
                  </a:extLst>
                </a:gridCol>
                <a:gridCol w="895047">
                  <a:extLst>
                    <a:ext uri="{9D8B030D-6E8A-4147-A177-3AD203B41FA5}">
                      <a16:colId xmlns:a16="http://schemas.microsoft.com/office/drawing/2014/main" val="992405871"/>
                    </a:ext>
                  </a:extLst>
                </a:gridCol>
                <a:gridCol w="895047">
                  <a:extLst>
                    <a:ext uri="{9D8B030D-6E8A-4147-A177-3AD203B41FA5}">
                      <a16:colId xmlns:a16="http://schemas.microsoft.com/office/drawing/2014/main" val="3329015639"/>
                    </a:ext>
                  </a:extLst>
                </a:gridCol>
              </a:tblGrid>
              <a:tr h="629873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4079671"/>
                  </a:ext>
                </a:extLst>
              </a:tr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3521301"/>
                  </a:ext>
                </a:extLst>
              </a:tr>
              <a:tr h="529488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1385860"/>
                  </a:ext>
                </a:extLst>
              </a:tr>
              <a:tr h="759581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458088"/>
                  </a:ext>
                </a:extLst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41297720"/>
              </p:ext>
            </p:extLst>
          </p:nvPr>
        </p:nvGraphicFramePr>
        <p:xfrm>
          <a:off x="3048209" y="3095620"/>
          <a:ext cx="2685140" cy="26798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1285">
                  <a:extLst>
                    <a:ext uri="{9D8B030D-6E8A-4147-A177-3AD203B41FA5}">
                      <a16:colId xmlns:a16="http://schemas.microsoft.com/office/drawing/2014/main" val="2336028965"/>
                    </a:ext>
                  </a:extLst>
                </a:gridCol>
                <a:gridCol w="671285">
                  <a:extLst>
                    <a:ext uri="{9D8B030D-6E8A-4147-A177-3AD203B41FA5}">
                      <a16:colId xmlns:a16="http://schemas.microsoft.com/office/drawing/2014/main" val="3099043578"/>
                    </a:ext>
                  </a:extLst>
                </a:gridCol>
                <a:gridCol w="671285">
                  <a:extLst>
                    <a:ext uri="{9D8B030D-6E8A-4147-A177-3AD203B41FA5}">
                      <a16:colId xmlns:a16="http://schemas.microsoft.com/office/drawing/2014/main" val="992405871"/>
                    </a:ext>
                  </a:extLst>
                </a:gridCol>
                <a:gridCol w="671285">
                  <a:extLst>
                    <a:ext uri="{9D8B030D-6E8A-4147-A177-3AD203B41FA5}">
                      <a16:colId xmlns:a16="http://schemas.microsoft.com/office/drawing/2014/main" val="3329015639"/>
                    </a:ext>
                  </a:extLst>
                </a:gridCol>
              </a:tblGrid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 err="1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Th</a:t>
                      </a:r>
                      <a:endParaRPr lang="en-GB" sz="3600" b="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4079671"/>
                  </a:ext>
                </a:extLst>
              </a:tr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3521301"/>
                  </a:ext>
                </a:extLst>
              </a:tr>
              <a:tr h="529488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1385860"/>
                  </a:ext>
                </a:extLst>
              </a:tr>
              <a:tr h="759581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458088"/>
                  </a:ext>
                </a:extLst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3851226" y="4364676"/>
            <a:ext cx="373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0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207193" y="5079247"/>
            <a:ext cx="373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8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522445" y="5079247"/>
            <a:ext cx="373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9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864591" y="5079247"/>
            <a:ext cx="373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1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866615" y="4364676"/>
            <a:ext cx="373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7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537834" y="4364676"/>
            <a:ext cx="373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5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539099" y="4364676"/>
            <a:ext cx="373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7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193664" y="4364676"/>
            <a:ext cx="373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5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210085" y="5079247"/>
            <a:ext cx="373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6</a:t>
            </a:r>
          </a:p>
        </p:txBody>
      </p:sp>
      <p:sp>
        <p:nvSpPr>
          <p:cNvPr id="18" name="Rectangle 17"/>
          <p:cNvSpPr/>
          <p:nvPr/>
        </p:nvSpPr>
        <p:spPr>
          <a:xfrm>
            <a:off x="4930637" y="2373428"/>
            <a:ext cx="154241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  <a:latin typeface="Calibri" panose="020F0502020204030204" pitchFamily="34" charset="0"/>
              </a:rPr>
              <a:t>6,198</a:t>
            </a:r>
            <a:r>
              <a:rPr lang="en-GB" sz="3200" dirty="0">
                <a:solidFill>
                  <a:srgbClr val="0070C0"/>
                </a:solidFill>
                <a:latin typeface="Calibri" panose="020F0502020204030204" pitchFamily="34" charset="0"/>
              </a:rPr>
              <a:t> m</a:t>
            </a:r>
            <a:endParaRPr lang="en-GB" sz="3200" dirty="0">
              <a:solidFill>
                <a:srgbClr val="0070C0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68391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82493" y="355875"/>
            <a:ext cx="743459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</a:rPr>
              <a:t>In the morning, Annie scores 4,021 points.</a:t>
            </a:r>
          </a:p>
          <a:p>
            <a:r>
              <a:rPr lang="en-GB" sz="3200" dirty="0">
                <a:latin typeface="Calibri" panose="020F0502020204030204" pitchFamily="34" charset="0"/>
              </a:rPr>
              <a:t>In the afternoon, she scores 537 more points than she did in the morning.</a:t>
            </a:r>
          </a:p>
          <a:p>
            <a:r>
              <a:rPr lang="en-GB" sz="3200" dirty="0">
                <a:latin typeface="Calibri" panose="020F0502020204030204" pitchFamily="34" charset="0"/>
              </a:rPr>
              <a:t>How many points does she score in the whole day? 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6399159"/>
              </p:ext>
            </p:extLst>
          </p:nvPr>
        </p:nvGraphicFramePr>
        <p:xfrm>
          <a:off x="5404303" y="3114140"/>
          <a:ext cx="2685140" cy="26798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1285">
                  <a:extLst>
                    <a:ext uri="{9D8B030D-6E8A-4147-A177-3AD203B41FA5}">
                      <a16:colId xmlns:a16="http://schemas.microsoft.com/office/drawing/2014/main" val="2336028965"/>
                    </a:ext>
                  </a:extLst>
                </a:gridCol>
                <a:gridCol w="671285">
                  <a:extLst>
                    <a:ext uri="{9D8B030D-6E8A-4147-A177-3AD203B41FA5}">
                      <a16:colId xmlns:a16="http://schemas.microsoft.com/office/drawing/2014/main" val="3099043578"/>
                    </a:ext>
                  </a:extLst>
                </a:gridCol>
                <a:gridCol w="671285">
                  <a:extLst>
                    <a:ext uri="{9D8B030D-6E8A-4147-A177-3AD203B41FA5}">
                      <a16:colId xmlns:a16="http://schemas.microsoft.com/office/drawing/2014/main" val="992405871"/>
                    </a:ext>
                  </a:extLst>
                </a:gridCol>
                <a:gridCol w="671285">
                  <a:extLst>
                    <a:ext uri="{9D8B030D-6E8A-4147-A177-3AD203B41FA5}">
                      <a16:colId xmlns:a16="http://schemas.microsoft.com/office/drawing/2014/main" val="3329015639"/>
                    </a:ext>
                  </a:extLst>
                </a:gridCol>
              </a:tblGrid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 err="1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Th</a:t>
                      </a:r>
                      <a:endParaRPr lang="en-GB" sz="3600" b="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4079671"/>
                  </a:ext>
                </a:extLst>
              </a:tr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3521301"/>
                  </a:ext>
                </a:extLst>
              </a:tr>
              <a:tr h="529488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1385860"/>
                  </a:ext>
                </a:extLst>
              </a:tr>
              <a:tr h="759581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458088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93576706"/>
              </p:ext>
            </p:extLst>
          </p:nvPr>
        </p:nvGraphicFramePr>
        <p:xfrm>
          <a:off x="5404303" y="3114140"/>
          <a:ext cx="2685140" cy="26798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1285">
                  <a:extLst>
                    <a:ext uri="{9D8B030D-6E8A-4147-A177-3AD203B41FA5}">
                      <a16:colId xmlns:a16="http://schemas.microsoft.com/office/drawing/2014/main" val="2336028965"/>
                    </a:ext>
                  </a:extLst>
                </a:gridCol>
                <a:gridCol w="671285">
                  <a:extLst>
                    <a:ext uri="{9D8B030D-6E8A-4147-A177-3AD203B41FA5}">
                      <a16:colId xmlns:a16="http://schemas.microsoft.com/office/drawing/2014/main" val="3099043578"/>
                    </a:ext>
                  </a:extLst>
                </a:gridCol>
                <a:gridCol w="671285">
                  <a:extLst>
                    <a:ext uri="{9D8B030D-6E8A-4147-A177-3AD203B41FA5}">
                      <a16:colId xmlns:a16="http://schemas.microsoft.com/office/drawing/2014/main" val="992405871"/>
                    </a:ext>
                  </a:extLst>
                </a:gridCol>
                <a:gridCol w="671285">
                  <a:extLst>
                    <a:ext uri="{9D8B030D-6E8A-4147-A177-3AD203B41FA5}">
                      <a16:colId xmlns:a16="http://schemas.microsoft.com/office/drawing/2014/main" val="3329015639"/>
                    </a:ext>
                  </a:extLst>
                </a:gridCol>
              </a:tblGrid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 err="1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Th</a:t>
                      </a:r>
                      <a:endParaRPr lang="en-GB" sz="3600" b="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4079671"/>
                  </a:ext>
                </a:extLst>
              </a:tr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3521301"/>
                  </a:ext>
                </a:extLst>
              </a:tr>
              <a:tr h="529488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1385860"/>
                  </a:ext>
                </a:extLst>
              </a:tr>
              <a:tr h="759581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458088"/>
                  </a:ext>
                </a:extLst>
              </a:tr>
            </a:tbl>
          </a:graphicData>
        </a:graphic>
      </p:graphicFrame>
      <p:sp>
        <p:nvSpPr>
          <p:cNvPr id="9" name="Rectangle 8"/>
          <p:cNvSpPr/>
          <p:nvPr/>
        </p:nvSpPr>
        <p:spPr>
          <a:xfrm>
            <a:off x="3353865" y="2282393"/>
            <a:ext cx="123623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solidFill>
                  <a:schemeClr val="accent1"/>
                </a:solidFill>
                <a:latin typeface="Calibri" panose="020F0502020204030204" pitchFamily="34" charset="0"/>
              </a:rPr>
              <a:t>8,579</a:t>
            </a:r>
            <a:endParaRPr lang="en-GB" sz="3600" dirty="0">
              <a:solidFill>
                <a:schemeClr val="accent1"/>
              </a:solidFill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3237" y="1145539"/>
            <a:ext cx="1064296" cy="73498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806236" y="2282393"/>
            <a:ext cx="1503101" cy="1051011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3353865" y="2416372"/>
            <a:ext cx="3030983" cy="1191816"/>
          </a:xfrm>
          <a:prstGeom prst="wedgeRoundRectCallout">
            <a:avLst>
              <a:gd name="adj1" fmla="val 65901"/>
              <a:gd name="adj2" fmla="val -13584"/>
              <a:gd name="adj3" fmla="val 16667"/>
            </a:avLst>
          </a:prstGeom>
          <a:noFill/>
          <a:ln w="28575">
            <a:solidFill>
              <a:schemeClr val="accent6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alibri" panose="020F0502020204030204" pitchFamily="34" charset="0"/>
              </a:rPr>
              <a:t>Just add 4,021 </a:t>
            </a:r>
            <a:r>
              <a:rPr lang="en-GB" sz="3200" dirty="0">
                <a:ea typeface="Cambria Math" panose="02040503050406030204" pitchFamily="18" charset="0"/>
              </a:rPr>
              <a:t>and</a:t>
            </a:r>
            <a:r>
              <a:rPr lang="en-GB" sz="3200" dirty="0">
                <a:latin typeface="Calibri" panose="020F0502020204030204" pitchFamily="34" charset="0"/>
              </a:rPr>
              <a:t> 537 </a:t>
            </a:r>
          </a:p>
        </p:txBody>
      </p:sp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65151848"/>
              </p:ext>
            </p:extLst>
          </p:nvPr>
        </p:nvGraphicFramePr>
        <p:xfrm>
          <a:off x="2047540" y="3860396"/>
          <a:ext cx="1843761" cy="57112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43761">
                  <a:extLst>
                    <a:ext uri="{9D8B030D-6E8A-4147-A177-3AD203B41FA5}">
                      <a16:colId xmlns:a16="http://schemas.microsoft.com/office/drawing/2014/main" val="390010942"/>
                    </a:ext>
                  </a:extLst>
                </a:gridCol>
              </a:tblGrid>
              <a:tr h="571127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55046637"/>
                  </a:ext>
                </a:extLst>
              </a:tr>
            </a:tbl>
          </a:graphicData>
        </a:graphic>
      </p:graphicFrame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9188812"/>
              </p:ext>
            </p:extLst>
          </p:nvPr>
        </p:nvGraphicFramePr>
        <p:xfrm>
          <a:off x="2047540" y="4722170"/>
          <a:ext cx="2499081" cy="57112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499081">
                  <a:extLst>
                    <a:ext uri="{9D8B030D-6E8A-4147-A177-3AD203B41FA5}">
                      <a16:colId xmlns:a16="http://schemas.microsoft.com/office/drawing/2014/main" val="390010942"/>
                    </a:ext>
                  </a:extLst>
                </a:gridCol>
              </a:tblGrid>
              <a:tr h="571127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55046637"/>
                  </a:ext>
                </a:extLst>
              </a:tr>
            </a:tbl>
          </a:graphicData>
        </a:graphic>
      </p:graphicFrame>
      <p:sp>
        <p:nvSpPr>
          <p:cNvPr id="16" name="TextBox 15"/>
          <p:cNvSpPr txBox="1"/>
          <p:nvPr/>
        </p:nvSpPr>
        <p:spPr>
          <a:xfrm>
            <a:off x="972169" y="3939045"/>
            <a:ext cx="303098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alibri" panose="020F0502020204030204" pitchFamily="34" charset="0"/>
              </a:rPr>
              <a:t>Morning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865488" y="4792438"/>
            <a:ext cx="303098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alibri" panose="020F0502020204030204" pitchFamily="34" charset="0"/>
              </a:rPr>
              <a:t>Afternoon</a:t>
            </a:r>
          </a:p>
        </p:txBody>
      </p:sp>
      <p:cxnSp>
        <p:nvCxnSpPr>
          <p:cNvPr id="19" name="Straight Arrow Connector 18"/>
          <p:cNvCxnSpPr/>
          <p:nvPr/>
        </p:nvCxnSpPr>
        <p:spPr>
          <a:xfrm>
            <a:off x="3894969" y="4145959"/>
            <a:ext cx="651652" cy="0"/>
          </a:xfrm>
          <a:prstGeom prst="straightConnector1">
            <a:avLst/>
          </a:prstGeom>
          <a:ln w="28575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Right Brace 24"/>
          <p:cNvSpPr/>
          <p:nvPr/>
        </p:nvSpPr>
        <p:spPr>
          <a:xfrm>
            <a:off x="4664730" y="3860396"/>
            <a:ext cx="253679" cy="1432901"/>
          </a:xfrm>
          <a:prstGeom prst="rightBrac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Box 25"/>
          <p:cNvSpPr txBox="1"/>
          <p:nvPr/>
        </p:nvSpPr>
        <p:spPr>
          <a:xfrm>
            <a:off x="4956810" y="4392328"/>
            <a:ext cx="4883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alibri" panose="020F0502020204030204" pitchFamily="34" charset="0"/>
              </a:rPr>
              <a:t>?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2589955" y="3925048"/>
            <a:ext cx="8685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alibri" panose="020F0502020204030204" pitchFamily="34" charset="0"/>
              </a:rPr>
              <a:t>4,021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3958902" y="3785174"/>
            <a:ext cx="6380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alibri" panose="020F0502020204030204" pitchFamily="34" charset="0"/>
              </a:rPr>
              <a:t>537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2969420" y="4807678"/>
            <a:ext cx="8685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alibri" panose="020F0502020204030204" pitchFamily="34" charset="0"/>
              </a:rPr>
              <a:t>4,558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02418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0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2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3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5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3" grpId="0" animBg="1"/>
      <p:bldP spid="13" grpId="1" animBg="1"/>
      <p:bldP spid="25" grpId="0" animBg="1"/>
      <p:bldP spid="25" grpId="1" animBg="1"/>
      <p:bldP spid="26" grpId="0"/>
      <p:bldP spid="26" grpId="1"/>
      <p:bldP spid="2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questions 4 – 6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760114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69781732"/>
              </p:ext>
            </p:extLst>
          </p:nvPr>
        </p:nvGraphicFramePr>
        <p:xfrm>
          <a:off x="2874582" y="1449257"/>
          <a:ext cx="3078760" cy="315277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69690">
                  <a:extLst>
                    <a:ext uri="{9D8B030D-6E8A-4147-A177-3AD203B41FA5}">
                      <a16:colId xmlns:a16="http://schemas.microsoft.com/office/drawing/2014/main" val="1624029783"/>
                    </a:ext>
                  </a:extLst>
                </a:gridCol>
                <a:gridCol w="769690">
                  <a:extLst>
                    <a:ext uri="{9D8B030D-6E8A-4147-A177-3AD203B41FA5}">
                      <a16:colId xmlns:a16="http://schemas.microsoft.com/office/drawing/2014/main" val="3099043578"/>
                    </a:ext>
                  </a:extLst>
                </a:gridCol>
                <a:gridCol w="769690">
                  <a:extLst>
                    <a:ext uri="{9D8B030D-6E8A-4147-A177-3AD203B41FA5}">
                      <a16:colId xmlns:a16="http://schemas.microsoft.com/office/drawing/2014/main" val="992405871"/>
                    </a:ext>
                  </a:extLst>
                </a:gridCol>
                <a:gridCol w="769690">
                  <a:extLst>
                    <a:ext uri="{9D8B030D-6E8A-4147-A177-3AD203B41FA5}">
                      <a16:colId xmlns:a16="http://schemas.microsoft.com/office/drawing/2014/main" val="3329015639"/>
                    </a:ext>
                  </a:extLst>
                </a:gridCol>
              </a:tblGrid>
              <a:tr h="75304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 err="1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Th</a:t>
                      </a:r>
                      <a:endParaRPr lang="en-GB" sz="3600" b="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4079671"/>
                  </a:ext>
                </a:extLst>
              </a:tr>
              <a:tr h="75304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600" b="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600" b="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3521301"/>
                  </a:ext>
                </a:extLst>
              </a:tr>
              <a:tr h="753045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1385860"/>
                  </a:ext>
                </a:extLst>
              </a:tr>
              <a:tr h="893636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458088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2185842" y="2993564"/>
            <a:ext cx="6436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</a:p>
        </p:txBody>
      </p:sp>
      <p:sp>
        <p:nvSpPr>
          <p:cNvPr id="4" name="Rectangle 3"/>
          <p:cNvSpPr/>
          <p:nvPr/>
        </p:nvSpPr>
        <p:spPr>
          <a:xfrm>
            <a:off x="3742990" y="3033186"/>
            <a:ext cx="568900" cy="540737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5367585" y="2980388"/>
            <a:ext cx="41943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chemeClr val="accent1"/>
                </a:solidFill>
                <a:latin typeface="Calibri" panose="020F0502020204030204" pitchFamily="34" charset="0"/>
              </a:rPr>
              <a:t>1</a:t>
            </a:r>
          </a:p>
        </p:txBody>
      </p:sp>
      <p:sp>
        <p:nvSpPr>
          <p:cNvPr id="21" name="Rectangle 20"/>
          <p:cNvSpPr/>
          <p:nvPr/>
        </p:nvSpPr>
        <p:spPr>
          <a:xfrm>
            <a:off x="2970815" y="2275796"/>
            <a:ext cx="568900" cy="540737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/>
          <p:cNvSpPr/>
          <p:nvPr/>
        </p:nvSpPr>
        <p:spPr>
          <a:xfrm>
            <a:off x="5287340" y="3033406"/>
            <a:ext cx="568900" cy="540737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/>
          <p:cNvSpPr/>
          <p:nvPr/>
        </p:nvSpPr>
        <p:spPr>
          <a:xfrm>
            <a:off x="4530127" y="2291565"/>
            <a:ext cx="568900" cy="540737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4604862" y="2238767"/>
            <a:ext cx="41943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chemeClr val="accent1"/>
                </a:solidFill>
                <a:latin typeface="Calibri" panose="020F0502020204030204" pitchFamily="34" charset="0"/>
              </a:rPr>
              <a:t>0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3832715" y="2980388"/>
            <a:ext cx="41943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chemeClr val="accent1"/>
                </a:solidFill>
                <a:latin typeface="Calibri" panose="020F0502020204030204" pitchFamily="34" charset="0"/>
              </a:rPr>
              <a:t>2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3065822" y="2222998"/>
            <a:ext cx="41943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chemeClr val="accent1"/>
                </a:solidFill>
                <a:latin typeface="Calibri" panose="020F0502020204030204" pitchFamily="34" charset="0"/>
              </a:rPr>
              <a:t>5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57193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24" grpId="0"/>
      <p:bldP spid="25" grpId="0"/>
      <p:bldP spid="2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82919" y="338697"/>
            <a:ext cx="916908" cy="91690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325558" y="536448"/>
            <a:ext cx="24267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Have a think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37287631"/>
              </p:ext>
            </p:extLst>
          </p:nvPr>
        </p:nvGraphicFramePr>
        <p:xfrm>
          <a:off x="1059652" y="1824775"/>
          <a:ext cx="3078760" cy="315277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69690">
                  <a:extLst>
                    <a:ext uri="{9D8B030D-6E8A-4147-A177-3AD203B41FA5}">
                      <a16:colId xmlns:a16="http://schemas.microsoft.com/office/drawing/2014/main" val="1624029783"/>
                    </a:ext>
                  </a:extLst>
                </a:gridCol>
                <a:gridCol w="769690">
                  <a:extLst>
                    <a:ext uri="{9D8B030D-6E8A-4147-A177-3AD203B41FA5}">
                      <a16:colId xmlns:a16="http://schemas.microsoft.com/office/drawing/2014/main" val="3099043578"/>
                    </a:ext>
                  </a:extLst>
                </a:gridCol>
                <a:gridCol w="769690">
                  <a:extLst>
                    <a:ext uri="{9D8B030D-6E8A-4147-A177-3AD203B41FA5}">
                      <a16:colId xmlns:a16="http://schemas.microsoft.com/office/drawing/2014/main" val="992405871"/>
                    </a:ext>
                  </a:extLst>
                </a:gridCol>
                <a:gridCol w="769690">
                  <a:extLst>
                    <a:ext uri="{9D8B030D-6E8A-4147-A177-3AD203B41FA5}">
                      <a16:colId xmlns:a16="http://schemas.microsoft.com/office/drawing/2014/main" val="3329015639"/>
                    </a:ext>
                  </a:extLst>
                </a:gridCol>
              </a:tblGrid>
              <a:tr h="75304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 err="1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Th</a:t>
                      </a:r>
                      <a:endParaRPr lang="en-GB" sz="3600" b="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4079671"/>
                  </a:ext>
                </a:extLst>
              </a:tr>
              <a:tr h="75304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600" b="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600" b="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3521301"/>
                  </a:ext>
                </a:extLst>
              </a:tr>
              <a:tr h="753045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1385860"/>
                  </a:ext>
                </a:extLst>
              </a:tr>
              <a:tr h="893636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458088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542036" y="3324503"/>
            <a:ext cx="6679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</a:p>
        </p:txBody>
      </p:sp>
      <p:sp>
        <p:nvSpPr>
          <p:cNvPr id="6" name="Rectangle 5"/>
          <p:cNvSpPr/>
          <p:nvPr/>
        </p:nvSpPr>
        <p:spPr>
          <a:xfrm>
            <a:off x="1928060" y="3408704"/>
            <a:ext cx="568900" cy="540737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accent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552655" y="3355906"/>
            <a:ext cx="41943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chemeClr val="accent1"/>
                </a:solidFill>
                <a:latin typeface="Calibri" panose="020F0502020204030204" pitchFamily="34" charset="0"/>
              </a:rPr>
              <a:t>1</a:t>
            </a:r>
          </a:p>
        </p:txBody>
      </p:sp>
      <p:sp>
        <p:nvSpPr>
          <p:cNvPr id="8" name="Rectangle 7"/>
          <p:cNvSpPr/>
          <p:nvPr/>
        </p:nvSpPr>
        <p:spPr>
          <a:xfrm>
            <a:off x="1155885" y="2651314"/>
            <a:ext cx="568900" cy="540737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accent1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472410" y="3408924"/>
            <a:ext cx="568900" cy="540737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accent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715197" y="2667083"/>
            <a:ext cx="568900" cy="540737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accent1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788467" y="2614285"/>
            <a:ext cx="41943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chemeClr val="accent1"/>
                </a:solidFill>
                <a:latin typeface="Calibri" panose="020F0502020204030204" pitchFamily="34" charset="0"/>
              </a:rPr>
              <a:t>1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016704" y="3355281"/>
            <a:ext cx="41943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chemeClr val="accent1"/>
                </a:solidFill>
                <a:latin typeface="Calibri" panose="020F0502020204030204" pitchFamily="34" charset="0"/>
              </a:rPr>
              <a:t>1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219447" y="2598516"/>
            <a:ext cx="41943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chemeClr val="accent1"/>
                </a:solidFill>
                <a:latin typeface="Calibri" panose="020F0502020204030204" pitchFamily="34" charset="0"/>
              </a:rPr>
              <a:t>1</a:t>
            </a:r>
          </a:p>
        </p:txBody>
      </p:sp>
      <p:graphicFrame>
        <p:nvGraphicFramePr>
          <p:cNvPr id="16" name="Table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37519917"/>
              </p:ext>
            </p:extLst>
          </p:nvPr>
        </p:nvGraphicFramePr>
        <p:xfrm>
          <a:off x="4802594" y="1824775"/>
          <a:ext cx="3078760" cy="315277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69690">
                  <a:extLst>
                    <a:ext uri="{9D8B030D-6E8A-4147-A177-3AD203B41FA5}">
                      <a16:colId xmlns:a16="http://schemas.microsoft.com/office/drawing/2014/main" val="1624029783"/>
                    </a:ext>
                  </a:extLst>
                </a:gridCol>
                <a:gridCol w="769690">
                  <a:extLst>
                    <a:ext uri="{9D8B030D-6E8A-4147-A177-3AD203B41FA5}">
                      <a16:colId xmlns:a16="http://schemas.microsoft.com/office/drawing/2014/main" val="3099043578"/>
                    </a:ext>
                  </a:extLst>
                </a:gridCol>
                <a:gridCol w="769690">
                  <a:extLst>
                    <a:ext uri="{9D8B030D-6E8A-4147-A177-3AD203B41FA5}">
                      <a16:colId xmlns:a16="http://schemas.microsoft.com/office/drawing/2014/main" val="992405871"/>
                    </a:ext>
                  </a:extLst>
                </a:gridCol>
                <a:gridCol w="769690">
                  <a:extLst>
                    <a:ext uri="{9D8B030D-6E8A-4147-A177-3AD203B41FA5}">
                      <a16:colId xmlns:a16="http://schemas.microsoft.com/office/drawing/2014/main" val="3329015639"/>
                    </a:ext>
                  </a:extLst>
                </a:gridCol>
              </a:tblGrid>
              <a:tr h="75304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 err="1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Th</a:t>
                      </a:r>
                      <a:endParaRPr lang="en-GB" sz="3600" b="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4079671"/>
                  </a:ext>
                </a:extLst>
              </a:tr>
              <a:tr h="75304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600" b="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b="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3521301"/>
                  </a:ext>
                </a:extLst>
              </a:tr>
              <a:tr h="753045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1385860"/>
                  </a:ext>
                </a:extLst>
              </a:tr>
              <a:tr h="893636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458088"/>
                  </a:ext>
                </a:extLst>
              </a:tr>
            </a:tbl>
          </a:graphicData>
        </a:graphic>
      </p:graphicFrame>
      <p:sp>
        <p:nvSpPr>
          <p:cNvPr id="17" name="TextBox 16"/>
          <p:cNvSpPr txBox="1"/>
          <p:nvPr/>
        </p:nvSpPr>
        <p:spPr>
          <a:xfrm>
            <a:off x="4284978" y="3324503"/>
            <a:ext cx="6679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</a:p>
        </p:txBody>
      </p:sp>
      <p:sp>
        <p:nvSpPr>
          <p:cNvPr id="18" name="Rectangle 17"/>
          <p:cNvSpPr/>
          <p:nvPr/>
        </p:nvSpPr>
        <p:spPr>
          <a:xfrm>
            <a:off x="5671002" y="3408704"/>
            <a:ext cx="568900" cy="540737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accent1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7303862" y="2632500"/>
            <a:ext cx="41943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chemeClr val="accent1"/>
                </a:solidFill>
                <a:latin typeface="Calibri" panose="020F0502020204030204" pitchFamily="34" charset="0"/>
              </a:rPr>
              <a:t>1</a:t>
            </a:r>
          </a:p>
        </p:txBody>
      </p:sp>
      <p:sp>
        <p:nvSpPr>
          <p:cNvPr id="20" name="Rectangle 19"/>
          <p:cNvSpPr/>
          <p:nvPr/>
        </p:nvSpPr>
        <p:spPr>
          <a:xfrm>
            <a:off x="4913298" y="3411313"/>
            <a:ext cx="568900" cy="540737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accent1"/>
              </a:solidFill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7215352" y="2667081"/>
            <a:ext cx="568900" cy="540737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accent1"/>
              </a:solidFill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6458139" y="2667083"/>
            <a:ext cx="568900" cy="540737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accent1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554191" y="2632500"/>
            <a:ext cx="41943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chemeClr val="accent1"/>
                </a:solidFill>
                <a:latin typeface="Calibri" panose="020F0502020204030204" pitchFamily="34" charset="0"/>
              </a:rPr>
              <a:t>4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5775886" y="3366369"/>
            <a:ext cx="41943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chemeClr val="accent1"/>
                </a:solidFill>
                <a:latin typeface="Calibri" panose="020F0502020204030204" pitchFamily="34" charset="0"/>
              </a:rPr>
              <a:t>2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5027276" y="3366369"/>
            <a:ext cx="41943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chemeClr val="accent1"/>
                </a:solidFill>
                <a:latin typeface="Calibri" panose="020F0502020204030204" pitchFamily="34" charset="0"/>
              </a:rPr>
              <a:t>5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395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1" grpId="0"/>
      <p:bldP spid="12" grpId="0"/>
      <p:bldP spid="13" grpId="0"/>
      <p:bldP spid="19" grpId="0"/>
      <p:bldP spid="23" grpId="0"/>
      <p:bldP spid="24" grpId="0"/>
      <p:bldP spid="2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the rest of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110007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1|19.6|12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7.9|6.7|6.1|6.9|8.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9.3|4.7|4.9|4.7|8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5.5|12.8|5.1|5.3|4.3|4.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5|21|0.6|5.2|11.5|7.8|7.5|15|5.4|7|2.5|12.8|12.2|3.7|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4.4|8.7|9|11.7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2|7.7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003970FF-E596-4F62-94FA-6729C4CA9CD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08499031-B19A-4D25-A63C-4CD7AED4DA3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9ED04BB-D25E-439E-AEB9-7C25792AD3E4}">
  <ds:schemaRefs>
    <ds:schemaRef ds:uri="http://www.w3.org/XML/1998/namespace"/>
    <ds:schemaRef ds:uri="http://purl.org/dc/dcmitype/"/>
    <ds:schemaRef ds:uri="522d4c35-b548-4432-90ae-af4376e1c4b4"/>
    <ds:schemaRef ds:uri="http://purl.org/dc/terms/"/>
    <ds:schemaRef ds:uri="http://schemas.microsoft.com/office/2006/documentManagement/types"/>
    <ds:schemaRef ds:uri="http://purl.org/dc/elements/1.1/"/>
    <ds:schemaRef ds:uri="http://schemas.microsoft.com/office/infopath/2007/PartnerControls"/>
    <ds:schemaRef ds:uri="http://schemas.openxmlformats.org/package/2006/metadata/core-properties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4792</TotalTime>
  <Words>418</Words>
  <Application>Microsoft Office PowerPoint</Application>
  <PresentationFormat>On-screen Show (4:3)</PresentationFormat>
  <Paragraphs>296</Paragraphs>
  <Slides>14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8</vt:i4>
      </vt:variant>
      <vt:variant>
        <vt:lpstr>Slide Titles</vt:lpstr>
      </vt:variant>
      <vt:variant>
        <vt:i4>14</vt:i4>
      </vt:variant>
    </vt:vector>
  </HeadingPairs>
  <TitlesOfParts>
    <vt:vector size="26" baseType="lpstr">
      <vt:lpstr>Arial</vt:lpstr>
      <vt:lpstr>Calibri</vt:lpstr>
      <vt:lpstr>Cambria Math</vt:lpstr>
      <vt:lpstr>Comic Sans MS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Custom Design</vt:lpstr>
      <vt:lpstr>1_Custom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1 – 3 on the worksheet</vt:lpstr>
      <vt:lpstr>PowerPoint Presentation</vt:lpstr>
      <vt:lpstr>PowerPoint Presentation</vt:lpstr>
      <vt:lpstr>Have a go at questions 4 – 6 on the worksheet</vt:lpstr>
      <vt:lpstr>PowerPoint Presentation</vt:lpstr>
      <vt:lpstr>PowerPoint Presentation</vt:lpstr>
      <vt:lpstr>Have a go at the rest of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Jane Afford</cp:lastModifiedBy>
  <cp:revision>139</cp:revision>
  <dcterms:created xsi:type="dcterms:W3CDTF">2019-07-05T11:02:13Z</dcterms:created>
  <dcterms:modified xsi:type="dcterms:W3CDTF">2020-10-29T13:53:26Z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