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866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250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1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2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6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29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822CA-884E-4FEB-BF11-A0997BC652F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13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3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6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3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988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75"/>
            <a:ext cx="9144000" cy="6773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4013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8" y="0"/>
            <a:ext cx="87725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6788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165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01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0893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0"/>
            <a:ext cx="9144000" cy="6756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2162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325"/>
            <a:ext cx="9144000" cy="6737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0182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025"/>
            <a:ext cx="9144000" cy="6711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4440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3" y="0"/>
            <a:ext cx="8751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4208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9144000" cy="685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2236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Price</dc:creator>
  <cp:lastModifiedBy>Jane Afford</cp:lastModifiedBy>
  <cp:revision>3</cp:revision>
  <dcterms:created xsi:type="dcterms:W3CDTF">2016-07-03T18:41:49Z</dcterms:created>
  <dcterms:modified xsi:type="dcterms:W3CDTF">2020-05-01T08:41:58Z</dcterms:modified>
</cp:coreProperties>
</file>