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41" d="100"/>
          <a:sy n="41" d="100"/>
        </p:scale>
        <p:origin x="170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18/09/2023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18/09/2023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2AD8AC-BB95-4999-8CC1-95DE38016F70}">
  <ds:schemaRefs>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http://schemas.microsoft.com/office/infopath/2007/PartnerControls"/>
    <ds:schemaRef ds:uri="8894e085-ca10-42ec-aadf-154ab0169348"/>
    <ds:schemaRef ds:uri="http://purl.org/dc/terms/"/>
    <ds:schemaRef ds:uri="4700a94c-e2d5-4e62-8a3b-b235c350b210"/>
    <ds:schemaRef ds:uri="aa5adec1-2310-4cd8-871b-e051d2dba17c"/>
    <ds:schemaRef ds:uri="http://purl.org/dc/dcmitype/"/>
    <ds:schemaRef ds:uri="http://purl.org/dc/elements/1.1/"/>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13481</TotalTime>
  <Words>1740</Words>
  <Application>Microsoft Office PowerPoint</Application>
  <PresentationFormat>On-screen Show (4:3)</PresentationFormat>
  <Paragraphs>191</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Mary Ibison</cp:lastModifiedBy>
  <cp:revision>374</cp:revision>
  <dcterms:created xsi:type="dcterms:W3CDTF">2017-12-08T10:29:15Z</dcterms:created>
  <dcterms:modified xsi:type="dcterms:W3CDTF">2023-09-18T10:53:53Z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