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B660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6740" autoAdjust="0"/>
    <p:restoredTop sz="94639" autoAdjust="0"/>
  </p:normalViewPr>
  <p:slideViewPr>
    <p:cSldViewPr>
      <p:cViewPr varScale="1">
        <p:scale>
          <a:sx n="108" d="100"/>
          <a:sy n="108" d="100"/>
        </p:scale>
        <p:origin x="132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B7431-3D5F-4E00-B0A3-8BA53BAEE8E8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423F4-8499-4C20-A18B-1A1E0FA809B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4780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DA4FC-4CC9-48F5-836F-03D8FAAC0AB5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13F90-C8BE-4572-AC3B-697C4BC8B8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8157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7F78E-4BC0-4346-AD94-64297D1D5B99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8FD76-2D74-41EC-9D25-AAA02CF682F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261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B0C2E-3984-41D4-83EB-6282050E0541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06FC5-649A-428E-906F-58C072261DD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2877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0323A-C506-4A31-95AD-5D6E469B0645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5081F-0BC3-4386-A077-2498008086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0748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69CE3-36EF-44C6-8BDD-7694CD2F90FC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BE7C1-2261-481C-A158-8FABED2D05E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38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63AED-56A1-4F28-8A86-D4D56D90729F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00FE7-ACDE-4702-AEC5-5C8497E5019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662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2839B-B831-4381-9D8B-1A922E3DB7C2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048AF-94A9-46B0-82DE-88DD62E8CD0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776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F2CA1-C433-4551-B10F-4B7364E5EB04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DABAB-9E27-4FD6-9BB4-AB831C730C5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66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117A9-A3DA-4A8A-9B79-43510FFC706E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A0703-9294-4861-BE88-9A55DA8E0B8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0759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4ED01-627F-4FCF-B49D-57942CDEAD3C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3F998-0591-441B-8E0F-DB032AB6355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06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9FE96-53E9-4533-8C9B-B47B0F2B23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256D45-8C01-46C9-86D8-7BEA22549CEB}" type="datetimeFigureOut">
              <a:rPr lang="en-GB"/>
              <a:pPr>
                <a:defRPr/>
              </a:pPr>
              <a:t>17/01/2020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07ACD-7735-43E6-8855-32F3B26B99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C171B-B3F9-408E-BDC5-DC7E5117AA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29737CC-DD0A-4806-97A7-BDF91F9A05F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slide" Target="slide3.xml"/><Relationship Id="rId12" Type="http://schemas.openxmlformats.org/officeDocument/2006/relationships/image" Target="../media/image12.png"/><Relationship Id="rId17" Type="http://schemas.openxmlformats.org/officeDocument/2006/relationships/slide" Target="slide2.xml"/><Relationship Id="rId2" Type="http://schemas.openxmlformats.org/officeDocument/2006/relationships/image" Target="../media/image2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slide" Target="slide6.xml"/><Relationship Id="rId5" Type="http://schemas.openxmlformats.org/officeDocument/2006/relationships/image" Target="../media/image3.png"/><Relationship Id="rId15" Type="http://schemas.openxmlformats.org/officeDocument/2006/relationships/image" Target="../media/image14.png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slide" Target="slide5.xml"/><Relationship Id="rId1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krwX1wu51Q" TargetMode="Externa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VQoflPSBGw" TargetMode="Externa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RLWjioFs59c" TargetMode="External"/><Relationship Id="rId5" Type="http://schemas.openxmlformats.org/officeDocument/2006/relationships/image" Target="../media/image17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bolh7Amqb0" TargetMode="Externa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gbolh7Amqb0" TargetMode="Externa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525588"/>
            <a:ext cx="136525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1922463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588" y="3332163"/>
            <a:ext cx="3249612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Box 1"/>
          <p:cNvSpPr txBox="1">
            <a:spLocks noChangeArrowheads="1"/>
          </p:cNvSpPr>
          <p:nvPr/>
        </p:nvSpPr>
        <p:spPr bwMode="auto">
          <a:xfrm>
            <a:off x="2128838" y="1268413"/>
            <a:ext cx="48244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Twinkl" pitchFamily="2" charset="0"/>
              </a:rPr>
              <a:t>Seaside Videos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60350"/>
            <a:ext cx="2471738" cy="240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192463"/>
            <a:ext cx="1917700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0" descr="Portrait with Foote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3" descr="Z:\# Action Folder!\Text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3998913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1882775"/>
            <a:ext cx="13525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3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5584">
            <a:off x="4122738" y="3490913"/>
            <a:ext cx="1938337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4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103">
            <a:off x="6205538" y="3973513"/>
            <a:ext cx="2524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1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4106863"/>
            <a:ext cx="108426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4344988"/>
            <a:ext cx="16700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8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3" y="3860800"/>
            <a:ext cx="944562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Left Arrow 18">
            <a:hlinkClick r:id="rId17" action="ppaction://hlinksldjump"/>
            <a:extLst>
              <a:ext uri="{FF2B5EF4-FFF2-40B4-BE49-F238E27FC236}">
                <a16:creationId xmlns:a16="http://schemas.microsoft.com/office/drawing/2014/main" id="{7A7A7D6C-42C9-4BE2-816F-9C3093466741}"/>
              </a:ext>
            </a:extLst>
          </p:cNvPr>
          <p:cNvSpPr/>
          <p:nvPr/>
        </p:nvSpPr>
        <p:spPr>
          <a:xfrm>
            <a:off x="6011863" y="5732463"/>
            <a:ext cx="792162" cy="863600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85" name="Picture 15" descr="Z:\# Action Folder!\Text1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650" y="2949575"/>
            <a:ext cx="2808288" cy="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1285174-5624-4B30-8913-C30C71AE2D7D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F92C91B-E6AA-4E5B-BEDA-63E1BBEB09C1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MiamiBRoll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(@Youtube.com) - granted under creative commons licence - attribution</a:t>
            </a:r>
          </a:p>
        </p:txBody>
      </p:sp>
      <p:pic>
        <p:nvPicPr>
          <p:cNvPr id="4100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eft Arrow 7">
            <a:hlinkClick r:id="rId4" action="ppaction://hlinksldjump"/>
            <a:extLst>
              <a:ext uri="{FF2B5EF4-FFF2-40B4-BE49-F238E27FC236}">
                <a16:creationId xmlns:a16="http://schemas.microsoft.com/office/drawing/2014/main" id="{124EA7DB-9122-4EED-88F0-C149A111DF43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ykrwX1wu51Q"/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3938" y="5229200"/>
            <a:ext cx="7169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https://www.youtube.com/watch?v=ykrwX1wu51Q&amp;feature=emb_logo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C02DCD2-7FB0-422E-ADD0-4A1763F5D320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253596F-3E3E-435E-999A-1ECB69051951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 Nick’s Life (@Youtube.com) - granted under creative commons licence - attribution</a:t>
            </a:r>
          </a:p>
        </p:txBody>
      </p:sp>
      <p:pic>
        <p:nvPicPr>
          <p:cNvPr id="5124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eft Arrow 5">
            <a:hlinkClick r:id="rId4" action="ppaction://hlinksldjump"/>
            <a:extLst>
              <a:ext uri="{FF2B5EF4-FFF2-40B4-BE49-F238E27FC236}">
                <a16:creationId xmlns:a16="http://schemas.microsoft.com/office/drawing/2014/main" id="{2CAD711C-8449-4329-B2D8-3DBBD0AF89B2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eVQoflPSBGw"/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240233"/>
            <a:ext cx="7128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https://www.youtube.com/watch?v=eVQoflPSBGw&amp;feature=emb_logo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5AB00AC-BDC9-4DE3-9290-DFEF8F5C1C92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FAD3B52-8C2B-4EAE-8525-662F33E6DE5D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aroundtheisland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(@Youtube.com) - granted under creative commons licence - attribution</a:t>
            </a:r>
          </a:p>
        </p:txBody>
      </p:sp>
      <p:pic>
        <p:nvPicPr>
          <p:cNvPr id="6148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eft Arrow 5">
            <a:hlinkClick r:id="rId4" action="ppaction://hlinksldjump"/>
            <a:extLst>
              <a:ext uri="{FF2B5EF4-FFF2-40B4-BE49-F238E27FC236}">
                <a16:creationId xmlns:a16="http://schemas.microsoft.com/office/drawing/2014/main" id="{759AD720-FF5F-4361-B24B-B9D457DE910F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RLWjioFs59c"/>
          <p:cNvPicPr>
            <a:picLocks noRot="1" noChangeAspect="1"/>
          </p:cNvPicPr>
          <p:nvPr>
            <a:vide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240233"/>
            <a:ext cx="7128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https://www.youtube.com/watch?v=RLWjioFs59c&amp;feature=emb_logo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257C0B0-E979-4377-BF1A-02ACCD5C1F86}"/>
              </a:ext>
            </a:extLst>
          </p:cNvPr>
          <p:cNvSpPr/>
          <p:nvPr/>
        </p:nvSpPr>
        <p:spPr>
          <a:xfrm>
            <a:off x="900113" y="6165850"/>
            <a:ext cx="7416800" cy="2873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1">
            <a:hlinkClick r:id="rId3"/>
            <a:extLst>
              <a:ext uri="{FF2B5EF4-FFF2-40B4-BE49-F238E27FC236}">
                <a16:creationId xmlns:a16="http://schemas.microsoft.com/office/drawing/2014/main" id="{0BF9B0D3-D886-4A75-B2E5-54EA00EE6243}"/>
              </a:ext>
            </a:extLst>
          </p:cNvPr>
          <p:cNvSpPr txBox="1">
            <a:spLocks/>
          </p:cNvSpPr>
          <p:nvPr/>
        </p:nvSpPr>
        <p:spPr>
          <a:xfrm>
            <a:off x="900113" y="6129338"/>
            <a:ext cx="7488237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Twinkl" pitchFamily="2" charset="0"/>
                <a:cs typeface="Arial" pitchFamily="34" charset="0"/>
              </a:rPr>
              <a:t>Video courtesy of  </a:t>
            </a:r>
            <a:r>
              <a:rPr lang="en-GB" sz="1400" dirty="0" err="1">
                <a:latin typeface="Twinkl" pitchFamily="2" charset="0"/>
                <a:cs typeface="Arial" pitchFamily="34" charset="0"/>
              </a:rPr>
              <a:t>Micheal</a:t>
            </a:r>
            <a:r>
              <a:rPr lang="en-GB" sz="1400" dirty="0">
                <a:latin typeface="Twinkl" pitchFamily="2" charset="0"/>
                <a:cs typeface="Arial" pitchFamily="34" charset="0"/>
              </a:rPr>
              <a:t> Lau(@Youtube.com) - granted under creative commons licence - attribution</a:t>
            </a:r>
          </a:p>
        </p:txBody>
      </p:sp>
      <p:pic>
        <p:nvPicPr>
          <p:cNvPr id="7172" name="Picture 10" descr="Portrait with Foot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eft Arrow 7">
            <a:hlinkClick r:id="rId5" action="ppaction://hlinksldjump"/>
            <a:extLst>
              <a:ext uri="{FF2B5EF4-FFF2-40B4-BE49-F238E27FC236}">
                <a16:creationId xmlns:a16="http://schemas.microsoft.com/office/drawing/2014/main" id="{8046AE4F-D862-4188-92AB-CAC21B096905}"/>
              </a:ext>
            </a:extLst>
          </p:cNvPr>
          <p:cNvSpPr/>
          <p:nvPr/>
        </p:nvSpPr>
        <p:spPr>
          <a:xfrm>
            <a:off x="107950" y="5157788"/>
            <a:ext cx="792163" cy="865187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7C0A2E7C-EF3F-4EE6-9AF0-D98E92F2DF6E}"/>
              </a:ext>
            </a:extLst>
          </p:cNvPr>
          <p:cNvSpPr/>
          <p:nvPr/>
        </p:nvSpPr>
        <p:spPr>
          <a:xfrm>
            <a:off x="8029575" y="5157788"/>
            <a:ext cx="935038" cy="86360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EB66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5" name="TextBox 5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8029575" y="5373688"/>
            <a:ext cx="790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/>
              <a:t>NEXT</a:t>
            </a:r>
          </a:p>
        </p:txBody>
      </p:sp>
      <p:pic>
        <p:nvPicPr>
          <p:cNvPr id="2" name="gbolh7Amqb0"/>
          <p:cNvPicPr>
            <a:picLocks noRot="1" noChangeAspect="1"/>
          </p:cNvPicPr>
          <p:nvPr>
            <a:vide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196975"/>
            <a:ext cx="716915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229200"/>
            <a:ext cx="69859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https://www.youtube.com/watch?v=gbolh7Amqb0&amp;feature=emb_logo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4C1EBBE-5D1B-4E35-AFC1-34D72A448653}"/>
              </a:ext>
            </a:extLst>
          </p:cNvPr>
          <p:cNvSpPr/>
          <p:nvPr/>
        </p:nvSpPr>
        <p:spPr>
          <a:xfrm>
            <a:off x="755650" y="692150"/>
            <a:ext cx="7777163" cy="540067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819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eft Arrow 6">
            <a:hlinkClick r:id="rId3" action="ppaction://hlinksldjump"/>
            <a:extLst>
              <a:ext uri="{FF2B5EF4-FFF2-40B4-BE49-F238E27FC236}">
                <a16:creationId xmlns:a16="http://schemas.microsoft.com/office/drawing/2014/main" id="{B53D5FA6-0EED-4FA8-9DB8-99F9AD1FB889}"/>
              </a:ext>
            </a:extLst>
          </p:cNvPr>
          <p:cNvSpPr/>
          <p:nvPr/>
        </p:nvSpPr>
        <p:spPr>
          <a:xfrm>
            <a:off x="971550" y="5013325"/>
            <a:ext cx="792163" cy="865188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97" name="TextBox 1"/>
          <p:cNvSpPr txBox="1">
            <a:spLocks noChangeArrowheads="1"/>
          </p:cNvSpPr>
          <p:nvPr/>
        </p:nvSpPr>
        <p:spPr bwMode="auto">
          <a:xfrm>
            <a:off x="971550" y="2060575"/>
            <a:ext cx="74168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latin typeface="Twinkl SemiBold" pitchFamily="2" charset="0"/>
              </a:rPr>
              <a:t>What other types of things do people like to do at the seaside?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800">
              <a:latin typeface="Twinkl SemiBold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800">
              <a:latin typeface="Twinkl SemiBold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latin typeface="Twinkl SemiBold" pitchFamily="2" charset="0"/>
              </a:rPr>
              <a:t>Which beaches or seasides have you been to?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100</Words>
  <Application>Microsoft Office PowerPoint</Application>
  <PresentationFormat>On-screen Show (4:3)</PresentationFormat>
  <Paragraphs>14</Paragraphs>
  <Slides>8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Eleanor Clough</cp:lastModifiedBy>
  <cp:revision>99</cp:revision>
  <dcterms:created xsi:type="dcterms:W3CDTF">2012-11-21T10:26:22Z</dcterms:created>
  <dcterms:modified xsi:type="dcterms:W3CDTF">2020-01-17T10:25:37Z</dcterms:modified>
</cp:coreProperties>
</file>