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8" r:id="rId2"/>
  </p:sldMasterIdLst>
  <p:notesMasterIdLst>
    <p:notesMasterId r:id="rId13"/>
  </p:notesMasterIdLst>
  <p:handoutMasterIdLst>
    <p:handoutMasterId r:id="rId14"/>
  </p:handoutMasterIdLst>
  <p:sldIdLst>
    <p:sldId id="264" r:id="rId3"/>
    <p:sldId id="265" r:id="rId4"/>
    <p:sldId id="269" r:id="rId5"/>
    <p:sldId id="271" r:id="rId6"/>
    <p:sldId id="270" r:id="rId7"/>
    <p:sldId id="273" r:id="rId8"/>
    <p:sldId id="272" r:id="rId9"/>
    <p:sldId id="274" r:id="rId10"/>
    <p:sldId id="275" r:id="rId11"/>
    <p:sldId id="27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9" d="100"/>
          <a:sy n="79" d="100"/>
        </p:scale>
        <p:origin x="234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8870F-1A48-43A2-A007-2348C2B9745E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AC5B93-CA34-49DE-A280-558E83BB83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394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DBB9B0-4661-411B-B556-887633A3B128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4F3E57-140F-42E5-ACA7-3B197A5F5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8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F3E57-140F-42E5-ACA7-3B197A5F54F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88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3248464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4800" b="1">
                <a:ln>
                  <a:noFill/>
                </a:ln>
                <a:solidFill>
                  <a:schemeClr val="tx2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5105400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accent3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B2A9E-FA78-4A40-988A-1CE830CDEED2}" type="datetime1">
              <a:rPr lang="en-US" smtClean="0"/>
              <a:t>7/8/2020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847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96B4-361F-43A8-B168-DA893180BFB8}" type="datetime1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94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1316736"/>
            <a:ext cx="90678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4800" b="1" cap="none" baseline="0" dirty="0">
                <a:ln w="635">
                  <a:noFill/>
                </a:ln>
                <a:solidFill>
                  <a:schemeClr val="tx2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2704664"/>
            <a:ext cx="90678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625F6-6FC2-4B0A-BA54-6199C805DC6A}" type="datetime1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614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704088"/>
            <a:ext cx="9067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2546" y="1920085"/>
            <a:ext cx="4389120" cy="4434840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83580" y="1920085"/>
            <a:ext cx="438912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91E0-6248-44D5-A750-839F2D339198}" type="datetime1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495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4848" y="704088"/>
            <a:ext cx="9027852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4848" y="1855248"/>
            <a:ext cx="4389120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769260" y="1859758"/>
            <a:ext cx="4389120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1144848" y="2514600"/>
            <a:ext cx="4389120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69260" y="2514600"/>
            <a:ext cx="4389120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FECA-DDCC-464F-B9A8-47361C66BB75}" type="datetime1">
              <a:rPr lang="en-US" smtClean="0"/>
              <a:t>7/8/2020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433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704088"/>
            <a:ext cx="9067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018D0-BDA9-4E9F-8870-250C3889579F}" type="datetime1">
              <a:rPr lang="en-US" smtClean="0"/>
              <a:t>7/8/2020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292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03B1-0D5A-42BC-A128-61B2437864A1}" type="datetime1">
              <a:rPr lang="en-US" smtClean="0"/>
              <a:t>7/8/2020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361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742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4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7420" y="1676400"/>
            <a:ext cx="3657600" cy="4572000"/>
          </a:xfrm>
        </p:spPr>
        <p:txBody>
          <a:bodyPr lIns="18288" rIns="18288">
            <a:normAutofit/>
          </a:bodyPr>
          <a:lstStyle>
            <a:lvl1pPr marL="0" indent="0" algn="l">
              <a:buNone/>
              <a:defRPr sz="18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5084956" y="1676400"/>
            <a:ext cx="5087744" cy="4572000"/>
          </a:xfrm>
        </p:spPr>
        <p:txBody>
          <a:bodyPr tIns="0"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E372-5FD4-4FFB-A5DD-C7C4DBD88187}" type="datetime1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088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636119" y="1133467"/>
            <a:ext cx="6608172" cy="3878710"/>
          </a:xfrm>
          <a:prstGeom prst="snipRoundRect">
            <a:avLst>
              <a:gd name="adj1" fmla="val 0"/>
              <a:gd name="adj2" fmla="val 3646"/>
            </a:avLst>
          </a:prstGeom>
          <a:solidFill>
            <a:schemeClr val="tx2">
              <a:lumMod val="20000"/>
              <a:lumOff val="80000"/>
            </a:schemeClr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chemeClr val="tx2">
              <a:lumMod val="20000"/>
              <a:lumOff val="80000"/>
            </a:schemeClr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5028" y="1176997"/>
            <a:ext cx="2950464" cy="1582621"/>
          </a:xfrm>
        </p:spPr>
        <p:txBody>
          <a:bodyPr vert="horz" lIns="45720" tIns="45720" rIns="45720" bIns="45720" anchor="b">
            <a:norm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5028" y="2828785"/>
            <a:ext cx="2946400" cy="2179320"/>
          </a:xfrm>
        </p:spPr>
        <p:txBody>
          <a:bodyPr lIns="64008" rIns="45720" bIns="45720" anchor="t">
            <a:normAutofit/>
          </a:bodyPr>
          <a:lstStyle>
            <a:lvl1pPr marL="0" indent="0" algn="l">
              <a:spcBef>
                <a:spcPts val="250"/>
              </a:spcBef>
              <a:buFontTx/>
              <a:buNone/>
              <a:defRPr sz="18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F1B37-C5DC-405E-883E-319F886D767C}" type="datetime1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5013414" y="1221883"/>
            <a:ext cx="5803699" cy="3706323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7075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A044C-D33A-4646-9F43-140BF7C29466}" type="datetime1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261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295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914402"/>
            <a:ext cx="6121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761A-AF70-4876-A6F0-1286775C4F08}" type="datetime1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35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1104900" y="704088"/>
            <a:ext cx="9067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1104900" y="1935480"/>
            <a:ext cx="9067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1104900" y="6356351"/>
            <a:ext cx="23495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48ACC58-83F3-4B99-B532-0249FFBF33C7}" type="datetime1">
              <a:rPr lang="en-US" smtClean="0"/>
              <a:t>7/8/2020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619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4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3912" userDrawn="1">
          <p15:clr>
            <a:srgbClr val="F26B43"/>
          </p15:clr>
        </p15:guide>
        <p15:guide id="1" pos="6408" userDrawn="1">
          <p15:clr>
            <a:srgbClr val="F26B43"/>
          </p15:clr>
        </p15:guide>
        <p15:guide id="2" pos="696" userDrawn="1">
          <p15:clr>
            <a:srgbClr val="F26B43"/>
          </p15:clr>
        </p15:guide>
        <p15:guide id="3" orient="horz" pos="4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Under</a:t>
            </a:r>
            <a:r>
              <a:rPr lang="en-US" dirty="0"/>
              <a:t> the Sea Creatures</a:t>
            </a:r>
          </a:p>
        </p:txBody>
      </p:sp>
    </p:spTree>
    <p:extLst>
      <p:ext uri="{BB962C8B-B14F-4D97-AF65-F5344CB8AC3E}">
        <p14:creationId xmlns:p14="http://schemas.microsoft.com/office/powerpoint/2010/main" val="1471071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Comic Sans MS" panose="030F0702030302020204" pitchFamily="66" charset="0"/>
              </a:rPr>
              <a:t>Sea Cucumbers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104900" y="1935480"/>
            <a:ext cx="9067800" cy="1812272"/>
          </a:xfrm>
        </p:spPr>
        <p:txBody>
          <a:bodyPr/>
          <a:lstStyle/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Sea cucumbers do not have a brain.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They breathe out of their bottoms.</a:t>
            </a:r>
          </a:p>
        </p:txBody>
      </p:sp>
      <p:pic>
        <p:nvPicPr>
          <p:cNvPr id="1026" name="Picture 2" descr="http://www.montereybayaquarium.org/storage/animals/520x260/Johnsons_sea_cucumb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290" y="3836144"/>
            <a:ext cx="495300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06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Comic Sans MS" panose="030F0702030302020204" pitchFamily="66" charset="0"/>
              </a:rPr>
              <a:t>Dolphins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104900" y="1935480"/>
            <a:ext cx="9067800" cy="1812272"/>
          </a:xfrm>
        </p:spPr>
        <p:txBody>
          <a:bodyPr/>
          <a:lstStyle/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Dolphins can jump out of water.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They breathe through their blowholes.</a:t>
            </a:r>
          </a:p>
        </p:txBody>
      </p:sp>
      <p:pic>
        <p:nvPicPr>
          <p:cNvPr id="2050" name="Picture 2" descr="http://wallpapers111.com/wp-content/uploads/2015/02/Dolphin-jumping-Images-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574" y="3568901"/>
            <a:ext cx="3766172" cy="301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60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Comic Sans MS" panose="030F0702030302020204" pitchFamily="66" charset="0"/>
              </a:rPr>
              <a:t>Seahorse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104900" y="1935480"/>
            <a:ext cx="9067800" cy="1812272"/>
          </a:xfrm>
        </p:spPr>
        <p:txBody>
          <a:bodyPr/>
          <a:lstStyle/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A seahorse has only one mate for life.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Seahorses are actually a type of fish.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http://fusedjaw.com/wp-content/uploads/2003/10/Lined-Seahorse-In-Aquari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625" y="3625865"/>
            <a:ext cx="5034611" cy="2911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442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Comic Sans MS" panose="030F0702030302020204" pitchFamily="66" charset="0"/>
              </a:rPr>
              <a:t>Starfish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104900" y="1935480"/>
            <a:ext cx="9067800" cy="1812272"/>
          </a:xfrm>
        </p:spPr>
        <p:txBody>
          <a:bodyPr/>
          <a:lstStyle/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Starfish are not a type of fish.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They have five legs and come in lots of different </a:t>
            </a:r>
            <a:r>
              <a:rPr lang="en-GB" dirty="0">
                <a:latin typeface="Comic Sans MS" panose="030F0702030302020204" pitchFamily="66" charset="0"/>
              </a:rPr>
              <a:t>colours</a:t>
            </a:r>
            <a:r>
              <a:rPr lang="en-US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4100" name="Picture 4" descr="http://www.candle-boutique.com/store/media/FunExpress/FE-34-242ColoredStarfish_L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814" y="3599645"/>
            <a:ext cx="295275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839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Comic Sans MS" panose="030F0702030302020204" pitchFamily="66" charset="0"/>
              </a:rPr>
              <a:t>Stingray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104900" y="1935480"/>
            <a:ext cx="9067800" cy="1812272"/>
          </a:xfrm>
        </p:spPr>
        <p:txBody>
          <a:bodyPr/>
          <a:lstStyle/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A stingray has a sting at the end of its tail to protect it from other predators.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They </a:t>
            </a:r>
            <a:r>
              <a:rPr lang="en-GB" dirty="0">
                <a:latin typeface="Comic Sans MS" panose="030F0702030302020204" pitchFamily="66" charset="0"/>
              </a:rPr>
              <a:t>have a smooth body on the bottom.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http://cdn.dogomedia.com/system/ckeditor_assets/pictures/5152071e1860e05eaf001459/content_stingray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718" y="3836144"/>
            <a:ext cx="4315274" cy="2882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770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Comic Sans MS" panose="030F0702030302020204" pitchFamily="66" charset="0"/>
              </a:rPr>
              <a:t>Pufferfish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104900" y="1935480"/>
            <a:ext cx="9067800" cy="1812272"/>
          </a:xfrm>
        </p:spPr>
        <p:txBody>
          <a:bodyPr/>
          <a:lstStyle/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A pufferfish stretches its skin when it is in danger. This makes it bigger and the spikes stand out to protect it.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7174" name="Picture 6" descr="http://www.pulsarmedia.eu/data/media/1/PufferFish%20Wallpap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820" y="4239958"/>
            <a:ext cx="3411640" cy="213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900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Comic Sans MS" panose="030F0702030302020204" pitchFamily="66" charset="0"/>
              </a:rPr>
              <a:t>Shark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104900" y="1935480"/>
            <a:ext cx="9067800" cy="1812272"/>
          </a:xfrm>
        </p:spPr>
        <p:txBody>
          <a:bodyPr/>
          <a:lstStyle/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There are 50 different types of sharks.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Sharks have sharp teeth and eat other sea animals.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 descr="http://i.livescience.com/images/i/000/061/056/original/great-white.jpg?13892136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455" y="4019630"/>
            <a:ext cx="3192932" cy="2216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164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Comic Sans MS" panose="030F0702030302020204" pitchFamily="66" charset="0"/>
              </a:rPr>
              <a:t>Turtle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104900" y="1935480"/>
            <a:ext cx="9067800" cy="1812272"/>
          </a:xfrm>
        </p:spPr>
        <p:txBody>
          <a:bodyPr>
            <a:normAutofit fontScale="92500"/>
          </a:bodyPr>
          <a:lstStyle/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A turtle has a hard shell to protect it from other sea creatures.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lv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They lay eggs in the sand.</a:t>
            </a:r>
          </a:p>
          <a:p>
            <a:pPr marL="0" lv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 descr="http://i.huffpost.com/gen/1401186/images/o-SEA-TURTLE-faceboo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597" y="4174666"/>
            <a:ext cx="4462812" cy="223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73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4" y="338667"/>
            <a:ext cx="11076869" cy="6186312"/>
          </a:xfrm>
          <a:prstGeom prst="rect">
            <a:avLst/>
          </a:prstGeom>
          <a:noFill/>
        </p:spPr>
      </p:pic>
      <p:cxnSp>
        <p:nvCxnSpPr>
          <p:cNvPr id="10" name="Straight Connector 9"/>
          <p:cNvCxnSpPr/>
          <p:nvPr/>
        </p:nvCxnSpPr>
        <p:spPr>
          <a:xfrm>
            <a:off x="4662152" y="1184856"/>
            <a:ext cx="249850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659228" y="3719847"/>
            <a:ext cx="878553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659228" y="4490433"/>
            <a:ext cx="878553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703230" y="5288923"/>
            <a:ext cx="878553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703230" y="6048776"/>
            <a:ext cx="878553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398135" y="2895615"/>
            <a:ext cx="3026535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A dolphin can breathe out of its blowhole.</a:t>
            </a:r>
          </a:p>
        </p:txBody>
      </p:sp>
      <p:pic>
        <p:nvPicPr>
          <p:cNvPr id="10244" name="Picture 4" descr="http://sailhawaii.com/Images/dolphins1/blowho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148" y="1394512"/>
            <a:ext cx="2149697" cy="143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AutoShape 2" descr="Image result for dolphin breath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7025425" y="1682018"/>
            <a:ext cx="2060620" cy="21894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4398135" y="1682018"/>
            <a:ext cx="1204176" cy="42905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3749228" y="2320114"/>
            <a:ext cx="1297814" cy="11173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9852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errylishious design templat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tx2">
              <a:lumMod val="20000"/>
              <a:lumOff val="80000"/>
            </a:schemeClr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Berrylishious design template" id="{5E0A075C-1E97-4B0E-A77D-74186D809D06}" vid="{72F1ED54-9361-4B2F-8BE4-6849EEC0D618}"/>
    </a:ext>
  </a:extLst>
</a:theme>
</file>

<file path=ppt/theme/theme2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2007EFC-BA9F-484C-8B42-7C07F9A9248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Berrylishious design slides</Template>
  <TotalTime>0</TotalTime>
  <Words>178</Words>
  <Application>Microsoft Office PowerPoint</Application>
  <PresentationFormat>Widescreen</PresentationFormat>
  <Paragraphs>36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Comic Sans MS</vt:lpstr>
      <vt:lpstr>Wingdings 2</vt:lpstr>
      <vt:lpstr>Berrylishious design template</vt:lpstr>
      <vt:lpstr>Under the Sea Creatures</vt:lpstr>
      <vt:lpstr>Sea Cucumbers</vt:lpstr>
      <vt:lpstr>Dolphins</vt:lpstr>
      <vt:lpstr>Seahorse</vt:lpstr>
      <vt:lpstr>Starfish</vt:lpstr>
      <vt:lpstr>Stingray</vt:lpstr>
      <vt:lpstr>Pufferfish</vt:lpstr>
      <vt:lpstr>Shark</vt:lpstr>
      <vt:lpstr>Turtle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2015-03-16T20:45:59Z</dcterms:created>
  <dcterms:modified xsi:type="dcterms:W3CDTF">2020-07-08T15:52:21Z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TC034606329991</vt:lpwstr>
  </property>
</Properties>
</file>