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sldIdLst>
    <p:sldId id="256" r:id="rId2"/>
    <p:sldId id="298" r:id="rId3"/>
    <p:sldId id="299" r:id="rId4"/>
    <p:sldId id="300" r:id="rId5"/>
    <p:sldId id="301" r:id="rId6"/>
    <p:sldId id="269" r:id="rId7"/>
    <p:sldId id="270" r:id="rId8"/>
    <p:sldId id="257" r:id="rId9"/>
    <p:sldId id="268" r:id="rId10"/>
    <p:sldId id="302" r:id="rId11"/>
    <p:sldId id="305" r:id="rId12"/>
    <p:sldId id="266" r:id="rId13"/>
    <p:sldId id="258" r:id="rId14"/>
    <p:sldId id="271" r:id="rId15"/>
    <p:sldId id="259" r:id="rId16"/>
    <p:sldId id="272" r:id="rId17"/>
    <p:sldId id="304" r:id="rId18"/>
    <p:sldId id="306" r:id="rId19"/>
    <p:sldId id="260" r:id="rId20"/>
    <p:sldId id="26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37" autoAdjust="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6C64-0303-4D98-985E-CBCF57AFFECC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4ACFE-DF82-4871-BA94-449F9B759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22/09/2019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080120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Welcome to year 2</a:t>
            </a:r>
          </a:p>
        </p:txBody>
      </p:sp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 St Philips 2018">
            <a:extLst>
              <a:ext uri="{FF2B5EF4-FFF2-40B4-BE49-F238E27FC236}">
                <a16:creationId xmlns:a16="http://schemas.microsoft.com/office/drawing/2014/main" id="{1A25CACF-CDA3-40AD-B12C-BADAA5B99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147" y="1844824"/>
            <a:ext cx="4211705" cy="381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60648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</p:spTree>
    <p:extLst>
      <p:ext uri="{BB962C8B-B14F-4D97-AF65-F5344CB8AC3E}">
        <p14:creationId xmlns:p14="http://schemas.microsoft.com/office/powerpoint/2010/main" val="740585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59050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E1B078-8259-4F16-8EAA-E2A8CDDAD726}"/>
              </a:ext>
            </a:extLst>
          </p:cNvPr>
          <p:cNvSpPr/>
          <p:nvPr/>
        </p:nvSpPr>
        <p:spPr>
          <a:xfrm>
            <a:off x="395536" y="234888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Koinonia</a:t>
            </a:r>
          </a:p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Courage, Wisdom, Friendship, Forgiveness and Trust</a:t>
            </a:r>
            <a:endParaRPr lang="en-GB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66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666" y="560095"/>
            <a:ext cx="8341685" cy="3793003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Our Christian Vision… </a:t>
            </a:r>
            <a:endParaRPr lang="en-GB" sz="3200" dirty="0">
              <a:solidFill>
                <a:srgbClr val="FF0000"/>
              </a:solidFill>
            </a:endParaRP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Happiness, love and security abound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Everyone is special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 achievement is celebrated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Relationships and teamwork matter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A beacon of light in the community</a:t>
            </a:r>
          </a:p>
          <a:p>
            <a:pPr algn="ctr"/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4361335"/>
            <a:ext cx="7407882" cy="1477328"/>
          </a:xfrm>
          <a:prstGeom prst="rect">
            <a:avLst/>
          </a:prstGeom>
          <a:solidFill>
            <a:srgbClr val="FFFF00"/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b="1" dirty="0"/>
              <a:t>Christ in Everything we Do!</a:t>
            </a:r>
          </a:p>
          <a:p>
            <a:pPr algn="ctr"/>
            <a:endParaRPr lang="en-GB" sz="36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364088" y="-19655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6B3DAD-7807-4A83-8B59-47CE44F73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3834" y="255345"/>
            <a:ext cx="1455231" cy="131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7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625FC636-A9C9-4767-BC68-C8CAF52E9F0C}"/>
              </a:ext>
            </a:extLst>
          </p:cNvPr>
          <p:cNvGrpSpPr>
            <a:grpSpLocks/>
          </p:cNvGrpSpPr>
          <p:nvPr/>
        </p:nvGrpSpPr>
        <p:grpSpPr bwMode="auto">
          <a:xfrm>
            <a:off x="0" y="25083"/>
            <a:ext cx="9144000" cy="6832917"/>
            <a:chOff x="105034080" y="106634280"/>
            <a:chExt cx="10332720" cy="7162800"/>
          </a:xfrm>
        </p:grpSpPr>
        <p:pic>
          <p:nvPicPr>
            <p:cNvPr id="1028" name="Picture 4" descr="LOGO St Philips 2018">
              <a:extLst>
                <a:ext uri="{FF2B5EF4-FFF2-40B4-BE49-F238E27FC236}">
                  <a16:creationId xmlns:a16="http://schemas.microsoft.com/office/drawing/2014/main" id="{8F25DA94-B597-4B89-BBA8-4BE8DA064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845332" y="106864842"/>
              <a:ext cx="4011784" cy="3628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029" name="Picture 5" descr="Image result for matthew 19 verse 26">
              <a:extLst>
                <a:ext uri="{FF2B5EF4-FFF2-40B4-BE49-F238E27FC236}">
                  <a16:creationId xmlns:a16="http://schemas.microsoft.com/office/drawing/2014/main" id="{E1C4BEB3-2D25-41E0-8425-48F4088CA5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68" r="4419" b="9109"/>
            <a:stretch>
              <a:fillRect/>
            </a:stretch>
          </p:blipFill>
          <p:spPr bwMode="auto">
            <a:xfrm>
              <a:off x="105262681" y="110393258"/>
              <a:ext cx="5131516" cy="27264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030" name="Picture 6" descr="Image result for [philippians 4 verse 13">
              <a:extLst>
                <a:ext uri="{FF2B5EF4-FFF2-40B4-BE49-F238E27FC236}">
                  <a16:creationId xmlns:a16="http://schemas.microsoft.com/office/drawing/2014/main" id="{BEF6F4B4-0EAA-46D1-BB2C-BAE4614D52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57" t="21815" r="8868" b="27570"/>
            <a:stretch>
              <a:fillRect/>
            </a:stretch>
          </p:blipFill>
          <p:spPr bwMode="auto">
            <a:xfrm>
              <a:off x="110664858" y="110578264"/>
              <a:ext cx="4290461" cy="2996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031" name="Picture 7" descr="Image result for Colossians 3 verse 17">
              <a:extLst>
                <a:ext uri="{FF2B5EF4-FFF2-40B4-BE49-F238E27FC236}">
                  <a16:creationId xmlns:a16="http://schemas.microsoft.com/office/drawing/2014/main" id="{7E088B27-AA4F-4461-90B6-03595F4163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290417" y="107338800"/>
              <a:ext cx="5265015" cy="26245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" name="Text Box 8">
              <a:extLst>
                <a:ext uri="{FF2B5EF4-FFF2-40B4-BE49-F238E27FC236}">
                  <a16:creationId xmlns:a16="http://schemas.microsoft.com/office/drawing/2014/main" id="{BDF666D2-7AE4-4FEB-A2F3-5645AD140C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034080" y="106634280"/>
              <a:ext cx="10332720" cy="7162800"/>
            </a:xfrm>
            <a:prstGeom prst="rect">
              <a:avLst/>
            </a:prstGeom>
            <a:noFill/>
            <a:ln w="101600" algn="in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2F90BE2-A69E-498C-82FD-054001337B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253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7" y="404664"/>
            <a:ext cx="3960439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Year 2 staff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27784" y="1916832"/>
            <a:ext cx="41764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Mrs Bond</a:t>
            </a:r>
          </a:p>
          <a:p>
            <a:r>
              <a:rPr lang="en-GB" sz="4400" dirty="0"/>
              <a:t>Mrs Halfpenny</a:t>
            </a:r>
          </a:p>
          <a:p>
            <a:endParaRPr lang="en-GB" sz="4400" dirty="0"/>
          </a:p>
          <a:p>
            <a:r>
              <a:rPr lang="en-GB" sz="4400" dirty="0"/>
              <a:t>Mrs </a:t>
            </a:r>
            <a:r>
              <a:rPr lang="en-GB" sz="4400" dirty="0" err="1"/>
              <a:t>klaassen</a:t>
            </a:r>
            <a:r>
              <a:rPr lang="en-GB" sz="4400" dirty="0"/>
              <a:t> (Tuesday pm and Thurs am)</a:t>
            </a:r>
          </a:p>
        </p:txBody>
      </p:sp>
    </p:spTree>
    <p:extLst>
      <p:ext uri="{BB962C8B-B14F-4D97-AF65-F5344CB8AC3E}">
        <p14:creationId xmlns:p14="http://schemas.microsoft.com/office/powerpoint/2010/main" val="3384569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848215" cy="1143000"/>
          </a:xfrm>
        </p:spPr>
        <p:txBody>
          <a:bodyPr/>
          <a:lstStyle/>
          <a:p>
            <a:r>
              <a:rPr lang="en-GB" dirty="0"/>
              <a:t>Routines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504" y="1052736"/>
            <a:ext cx="89289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Doors open at 8.45am.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Register at 8.55am.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Finish at 3.20pm.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If your child is absent from school please send a letter to the class teacher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latin typeface="+mj-lt"/>
              </a:rPr>
              <a:t>It’s really important to be on time (whenever possible) as morning activities start as soon as we arrive at school. </a:t>
            </a:r>
          </a:p>
        </p:txBody>
      </p:sp>
    </p:spTree>
    <p:extLst>
      <p:ext uri="{BB962C8B-B14F-4D97-AF65-F5344CB8AC3E}">
        <p14:creationId xmlns:p14="http://schemas.microsoft.com/office/powerpoint/2010/main" val="1700806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Housekeeping!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24743"/>
            <a:ext cx="8728564" cy="5588049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sz="3000" u="sng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 name all uniform </a:t>
            </a:r>
            <a:r>
              <a:rPr lang="en-GB" sz="30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– </a:t>
            </a:r>
          </a:p>
          <a:p>
            <a:pPr marL="45720" indent="0">
              <a:buNone/>
            </a:pP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Boys’ winter uniform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Girls’ winter uniform</a:t>
            </a: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Grey trousers                          Navy skirt or pinafore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White shirt                              White blouse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Navy long sleeved jumper        Navy long sleeved cardigan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School tie                                School tie</a:t>
            </a:r>
            <a:endParaRPr lang="en-GB" sz="3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Please make sure your child has a water bottle each day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Tuesdays and Thursdays are PE days. Please make sure kits are in school. PE kit – blue shorts and white t-shirt (</a:t>
            </a:r>
            <a:r>
              <a:rPr lang="en-GB" sz="2600" dirty="0" err="1">
                <a:solidFill>
                  <a:schemeClr val="accent1">
                    <a:lumMod val="50000"/>
                  </a:schemeClr>
                </a:solidFill>
              </a:rPr>
              <a:t>eg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 on website)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Children are allowed to wear navy blue tracksuit bottoms for outside PE during the winter.  </a:t>
            </a:r>
            <a:endParaRPr lang="en-GB" sz="26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We are struggling for space to store bags. Please could the children bring school book bags.</a:t>
            </a: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31" name="Picture 7" descr="C:\Users\Home\AppData\Local\Microsoft\Windows\Temporary Internet Files\Content.IE5\GKM1KWU5\bottle_of_water_by_orialas-d48tb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183" y="3427187"/>
            <a:ext cx="85481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443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5236476" cy="720080"/>
          </a:xfrm>
        </p:spPr>
        <p:txBody>
          <a:bodyPr/>
          <a:lstStyle/>
          <a:p>
            <a:r>
              <a:rPr lang="en-GB" dirty="0"/>
              <a:t>Class Timetable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25EE79A8-AAD8-4DD1-83A3-83CD161001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4636098"/>
              </p:ext>
            </p:extLst>
          </p:nvPr>
        </p:nvGraphicFramePr>
        <p:xfrm>
          <a:off x="395536" y="908720"/>
          <a:ext cx="8352928" cy="56109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3" imgW="9823984" imgH="6599894" progId="Word.Document.12">
                  <p:embed/>
                </p:oleObj>
              </mc:Choice>
              <mc:Fallback>
                <p:oleObj name="Document" r:id="rId3" imgW="9823984" imgH="659989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536" y="908720"/>
                        <a:ext cx="8352928" cy="56109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3777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ood to be green chart">
            <a:extLst>
              <a:ext uri="{FF2B5EF4-FFF2-40B4-BE49-F238E27FC236}">
                <a16:creationId xmlns:a16="http://schemas.microsoft.com/office/drawing/2014/main" id="{503E046C-3A2F-4DE0-8686-A29688BF7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9" y="1322241"/>
            <a:ext cx="2392445" cy="167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ood to be green chart">
            <a:extLst>
              <a:ext uri="{FF2B5EF4-FFF2-40B4-BE49-F238E27FC236}">
                <a16:creationId xmlns:a16="http://schemas.microsoft.com/office/drawing/2014/main" id="{9E3E57AA-ED7C-4530-90BF-FBC2028E4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504" y="1164364"/>
            <a:ext cx="1511019" cy="186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ojos">
            <a:extLst>
              <a:ext uri="{FF2B5EF4-FFF2-40B4-BE49-F238E27FC236}">
                <a16:creationId xmlns:a16="http://schemas.microsoft.com/office/drawing/2014/main" id="{A1DDCE61-4A8E-4AC8-BD5C-F42AF18B6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5402"/>
            <a:ext cx="3759322" cy="1961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E9A6B3C-78E0-4878-A755-C1C7500A958F}"/>
              </a:ext>
            </a:extLst>
          </p:cNvPr>
          <p:cNvSpPr txBox="1">
            <a:spLocks/>
          </p:cNvSpPr>
          <p:nvPr/>
        </p:nvSpPr>
        <p:spPr>
          <a:xfrm>
            <a:off x="457200" y="332656"/>
            <a:ext cx="8229600" cy="706090"/>
          </a:xfrm>
          <a:prstGeom prst="rect">
            <a:avLst/>
          </a:prstGeom>
          <a:ln w="57150">
            <a:solidFill>
              <a:schemeClr val="bg1"/>
            </a:solidFill>
          </a:ln>
        </p:spPr>
        <p:txBody>
          <a:bodyPr>
            <a:normAutofit fontScale="90000" lnSpcReduction="10000"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en-GB" dirty="0"/>
              <a:t>Behaviour!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46641E-2832-469A-BB89-AAFE52B459B3}"/>
              </a:ext>
            </a:extLst>
          </p:cNvPr>
          <p:cNvSpPr/>
          <p:nvPr/>
        </p:nvSpPr>
        <p:spPr>
          <a:xfrm rot="10800000" flipV="1">
            <a:off x="249183" y="3152270"/>
            <a:ext cx="8645633" cy="4421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1700" dirty="0">
                <a:solidFill>
                  <a:schemeClr val="accent1">
                    <a:lumMod val="50000"/>
                  </a:schemeClr>
                </a:solidFill>
              </a:rPr>
              <a:t>Behaviour flow chart is on the web site 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1700" dirty="0">
                <a:solidFill>
                  <a:schemeClr val="accent1">
                    <a:lumMod val="50000"/>
                  </a:schemeClr>
                </a:solidFill>
              </a:rPr>
              <a:t>Children are awarded dojos for following the class rules – there is a prize at the end of the week for the child awarded the most dojos.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1700" dirty="0">
                <a:solidFill>
                  <a:schemeClr val="accent1">
                    <a:lumMod val="50000"/>
                  </a:schemeClr>
                </a:solidFill>
              </a:rPr>
              <a:t>If children are not following the class rules a verbal warning is given before a card is issued.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1700" dirty="0">
                <a:solidFill>
                  <a:schemeClr val="accent1">
                    <a:lumMod val="50000"/>
                  </a:schemeClr>
                </a:solidFill>
              </a:rPr>
              <a:t>If a red card is issued, the child will miss some of golden time and a letter will be sent home from Mrs Edward.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1700" dirty="0">
                <a:solidFill>
                  <a:schemeClr val="accent1">
                    <a:lumMod val="50000"/>
                  </a:schemeClr>
                </a:solidFill>
              </a:rPr>
              <a:t>If we have had to issue yellow or red cards, we really appreciate your support in dealing with the issue.  Thank you.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GB" sz="17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657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Badges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 and times tables badges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Times tables badges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 work towards the bronze badge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 2x, 5x and 10 x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 badges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Ongoing throughout the year </a:t>
            </a:r>
          </a:p>
        </p:txBody>
      </p:sp>
    </p:spTree>
    <p:extLst>
      <p:ext uri="{BB962C8B-B14F-4D97-AF65-F5344CB8AC3E}">
        <p14:creationId xmlns:p14="http://schemas.microsoft.com/office/powerpoint/2010/main" val="1013727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Medical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994846"/>
            <a:ext cx="7920880" cy="4608512"/>
          </a:xfrm>
        </p:spPr>
        <p:txBody>
          <a:bodyPr>
            <a:normAutofit fontScale="40000" lnSpcReduction="20000"/>
          </a:bodyPr>
          <a:lstStyle/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Any medication updates – please let us know of any changes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Please feel free to check your child’s inhaler before leaving to make sure it’s still in date. 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We have been advised that children should use a spacer when taking their inhaler -  if possible please send one into school.</a:t>
            </a:r>
          </a:p>
          <a:p>
            <a:pPr marL="45720" indent="0">
              <a:buNone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If your child needs any prescribed medication, a medical form needs to be filled in at the office before we are able to administer it.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2" name="Picture 4" descr="C:\Users\Home\AppData\Local\Microsoft\Windows\Temporary Internet Files\Content.IE5\QUNOSLT8\Blue_asthma_inhaler_graphic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869160"/>
            <a:ext cx="137393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8830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 fontScale="62500" lnSpcReduction="20000"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Homework will be given out on a Friday to be returned by Wednesday.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I would be really grateful if you could return homework on time so I have chance to mark it before Friday – Thank you.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Spellings will be tested each Friday.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Weekly spelling will be put on the website.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Please read with your child every 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Please let us know if any homework is too difficult so we can give a little extra help at school. </a:t>
            </a: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63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488175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59532" y="1233976"/>
            <a:ext cx="8424936" cy="4390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2300" dirty="0">
                <a:solidFill>
                  <a:schemeClr val="accent1">
                    <a:lumMod val="50000"/>
                  </a:schemeClr>
                </a:solidFill>
              </a:rPr>
              <a:t>Your children will continue reading through the colour bands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3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try and read at home every night – your children benefit enormously from your support.</a:t>
            </a:r>
          </a:p>
          <a:p>
            <a:pPr>
              <a:lnSpc>
                <a:spcPct val="150000"/>
              </a:lnSpc>
              <a:defRPr/>
            </a:pPr>
            <a:r>
              <a:rPr lang="en-GB" sz="2300" dirty="0">
                <a:solidFill>
                  <a:schemeClr val="accent1">
                    <a:lumMod val="50000"/>
                  </a:schemeClr>
                </a:solidFill>
              </a:rPr>
              <a:t>In school the children will be involved in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300" dirty="0">
                <a:solidFill>
                  <a:schemeClr val="accent1">
                    <a:lumMod val="50000"/>
                  </a:schemeClr>
                </a:solidFill>
              </a:rPr>
              <a:t>Shared reading.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300" dirty="0">
                <a:solidFill>
                  <a:schemeClr val="accent1">
                    <a:lumMod val="50000"/>
                  </a:schemeClr>
                </a:solidFill>
              </a:rPr>
              <a:t>Guided reading.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300" dirty="0">
                <a:solidFill>
                  <a:schemeClr val="accent1">
                    <a:lumMod val="50000"/>
                  </a:schemeClr>
                </a:solidFill>
              </a:rPr>
              <a:t>Reading across the curriculum.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300" dirty="0">
                <a:solidFill>
                  <a:schemeClr val="accent1">
                    <a:lumMod val="50000"/>
                  </a:schemeClr>
                </a:solidFill>
              </a:rPr>
              <a:t> Story time at the end of the day. </a:t>
            </a:r>
          </a:p>
        </p:txBody>
      </p:sp>
    </p:spTree>
    <p:extLst>
      <p:ext uri="{BB962C8B-B14F-4D97-AF65-F5344CB8AC3E}">
        <p14:creationId xmlns:p14="http://schemas.microsoft.com/office/powerpoint/2010/main" val="694932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632848" cy="4482832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Curriculum map and autumn newsletter is on the website.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Website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Please keep checking the website dates and news.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We will try to keep the website updated with lots of photos of your children at work and play.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Trips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find information about after school clubs on the website.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90B1C5-ED79-4678-BFAC-9ABAC8EA70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67"/>
            <a:ext cx="9144000" cy="647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07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72608"/>
          </a:xfrm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Assessment takes place at the end of each half term.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We track progress using Target Tracker.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The children work to meet all the objectives on the ladders you’ve been given.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Your children are in Year 2 so we are in Band 2</a:t>
            </a:r>
          </a:p>
          <a:p>
            <a:pPr marL="45720" indent="0">
              <a:buNone/>
            </a:pP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   Each band has been split into six sections</a:t>
            </a:r>
          </a:p>
          <a:p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Beginning and Beginning Plus   ( B and B+)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Working Within and Working within Plus – Up to 70% of the statements are confidently achieved   (W and W+)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Secure and Secure Plus (S and S+)</a:t>
            </a:r>
          </a:p>
          <a:p>
            <a:pPr marL="45720" indent="0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   We aim for most children to make 6 bands of progress each year 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If you’d like more information, here is a full explanation of the assessment process on the website.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To support our Teacher assessment, at the end of KS1, we use the Teacher assessment framework.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Please make sure you have taken: 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 English and maths ladders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Writing  assessment sheet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Spelling lists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3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Website and Twitter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33F91D-F850-4AD1-A7DA-6D81D0E26DC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59632" y="1916832"/>
            <a:ext cx="6400800" cy="266429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Please remember the website holds lots of information and photos of your children.</a:t>
            </a:r>
          </a:p>
          <a:p>
            <a:r>
              <a:rPr lang="en-GB" dirty="0"/>
              <a:t>Also twitter provides instant updates of what is going on in school.</a:t>
            </a:r>
          </a:p>
          <a:p>
            <a:endParaRPr lang="en-GB" dirty="0"/>
          </a:p>
          <a:p>
            <a:endParaRPr lang="en-GB" dirty="0"/>
          </a:p>
          <a:p>
            <a:pPr marL="45720" indent="0"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53662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Social media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33F91D-F850-4AD1-A7DA-6D81D0E26DC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64568" y="1619850"/>
            <a:ext cx="6400800" cy="26642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en-GB" dirty="0"/>
          </a:p>
          <a:p>
            <a:endParaRPr lang="en-GB" dirty="0"/>
          </a:p>
          <a:p>
            <a:pPr marL="45720" indent="0">
              <a:buNone/>
            </a:pPr>
            <a:r>
              <a:rPr lang="en-GB" dirty="0"/>
              <a:t>  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6C0D1A3B-C1AE-428D-BF21-91B511277558}"/>
              </a:ext>
            </a:extLst>
          </p:cNvPr>
          <p:cNvSpPr txBox="1">
            <a:spLocks/>
          </p:cNvSpPr>
          <p:nvPr/>
        </p:nvSpPr>
        <p:spPr>
          <a:xfrm>
            <a:off x="1264568" y="1628800"/>
            <a:ext cx="6400800" cy="26642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Please be considerate of others when using social media and remain aware of how quickly and widely posts spread.</a:t>
            </a:r>
          </a:p>
          <a:p>
            <a:r>
              <a:rPr lang="en-GB" dirty="0"/>
              <a:t>Remember to never post pictures of other people’s children.</a:t>
            </a:r>
          </a:p>
          <a:p>
            <a:endParaRPr lang="en-GB" dirty="0"/>
          </a:p>
          <a:p>
            <a:pPr marL="45720" indent="0">
              <a:buNone/>
            </a:pPr>
            <a:r>
              <a:rPr lang="en-GB" dirty="0"/>
              <a:t>Thank you </a:t>
            </a:r>
          </a:p>
          <a:p>
            <a:endParaRPr lang="en-GB" dirty="0"/>
          </a:p>
          <a:p>
            <a:pPr marL="45720" indent="0">
              <a:buFont typeface="Georgia" pitchFamily="18" charset="0"/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45348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620688"/>
            <a:ext cx="7488832" cy="50405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SATS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All Year 2 children sit SATS tests in Maths, Reading and SPAG (spelling, punctuation and grammar) in May.</a:t>
            </a: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There is no writing test but writing is teacher assessed.  </a:t>
            </a: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More information will be given nearer the time but please be reassured that the testing process will be as stress free as possible. </a:t>
            </a: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We never mention the words SATs to the children and they are completed as part of a normal school day. </a:t>
            </a:r>
          </a:p>
          <a:p>
            <a:pPr marL="45720" indent="0" algn="ctr">
              <a:buNone/>
            </a:pPr>
            <a:endParaRPr lang="en-GB" dirty="0"/>
          </a:p>
          <a:p>
            <a:pPr marL="45720" indent="0" algn="ctr">
              <a:buNone/>
            </a:pPr>
            <a:endParaRPr lang="en-GB" dirty="0"/>
          </a:p>
        </p:txBody>
      </p:sp>
      <p:pic>
        <p:nvPicPr>
          <p:cNvPr id="1030" name="Picture 6" descr="C:\Users\bondd.SPPS.003\AppData\Local\Microsoft\Windows\Temporary Internet Files\Content.IE5\SNEE4STG\MC9002819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718" y="4954284"/>
            <a:ext cx="1802282" cy="170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Home\AppData\Local\Microsoft\Windows\Temporary Internet Files\Content.IE5\A2F2AC72\estudiant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47595" cy="151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007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76955"/>
            <a:ext cx="84249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Thank you for coming.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We’re here most evenings if there is anything you’d like to talk about.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Also - parent’s evening this term is on Wednesday October 23rd. </a:t>
            </a:r>
          </a:p>
        </p:txBody>
      </p:sp>
    </p:spTree>
    <p:extLst>
      <p:ext uri="{BB962C8B-B14F-4D97-AF65-F5344CB8AC3E}">
        <p14:creationId xmlns:p14="http://schemas.microsoft.com/office/powerpoint/2010/main" val="868393086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3364</TotalTime>
  <Words>983</Words>
  <Application>Microsoft Office PowerPoint</Application>
  <PresentationFormat>On-screen Show (4:3)</PresentationFormat>
  <Paragraphs>151</Paragraphs>
  <Slides>20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Georgia</vt:lpstr>
      <vt:lpstr>montserratregular</vt:lpstr>
      <vt:lpstr>Trebuchet MS</vt:lpstr>
      <vt:lpstr>Wingdings</vt:lpstr>
      <vt:lpstr>Slipstream</vt:lpstr>
      <vt:lpstr>Microsoft Word Document</vt:lpstr>
      <vt:lpstr>Welcome to year 2</vt:lpstr>
      <vt:lpstr>PowerPoint Presentation</vt:lpstr>
      <vt:lpstr>PowerPoint Presentation</vt:lpstr>
      <vt:lpstr>PowerPoint Presentation</vt:lpstr>
      <vt:lpstr>PowerPoint Presentation</vt:lpstr>
      <vt:lpstr>Year 2 staff</vt:lpstr>
      <vt:lpstr>Routines</vt:lpstr>
      <vt:lpstr>Housekeeping!</vt:lpstr>
      <vt:lpstr>Class Timetable</vt:lpstr>
      <vt:lpstr>PowerPoint Presentation</vt:lpstr>
      <vt:lpstr>Badges</vt:lpstr>
      <vt:lpstr>Medical</vt:lpstr>
      <vt:lpstr>Homework</vt:lpstr>
      <vt:lpstr>Reading</vt:lpstr>
      <vt:lpstr>Curriculum</vt:lpstr>
      <vt:lpstr>Assessment</vt:lpstr>
      <vt:lpstr>Website and Twitter</vt:lpstr>
      <vt:lpstr>Social media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teacher</cp:lastModifiedBy>
  <cp:revision>80</cp:revision>
  <dcterms:created xsi:type="dcterms:W3CDTF">2014-09-15T15:29:28Z</dcterms:created>
  <dcterms:modified xsi:type="dcterms:W3CDTF">2019-09-22T18:47:36Z</dcterms:modified>
</cp:coreProperties>
</file>