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62" r:id="rId5"/>
    <p:sldId id="263" r:id="rId6"/>
    <p:sldId id="259" r:id="rId7"/>
    <p:sldId id="260" r:id="rId8"/>
    <p:sldId id="264" r:id="rId9"/>
    <p:sldId id="265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056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698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02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783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699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261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899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671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174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57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672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95483-0C0E-482B-8C24-94BC8EC9B1EA}" type="datetimeFigureOut">
              <a:rPr lang="en-GB" smtClean="0"/>
              <a:t>25/04/2018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814A1-7C8D-4DB8-9C9B-924915B2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146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1700807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XCCW Joined 7a" pitchFamily="66" charset="0"/>
              </a:rPr>
              <a:t>Ascension </a:t>
            </a:r>
            <a:endParaRPr lang="en-GB" sz="7200" dirty="0">
              <a:latin typeface="XCCW Joined 7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158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692696"/>
            <a:ext cx="7772400" cy="1470025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42" y="404664"/>
            <a:ext cx="7948148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899592" y="1268760"/>
            <a:ext cx="6912768" cy="4392488"/>
          </a:xfrm>
          <a:prstGeom prst="wedgeRoundRectCallout">
            <a:avLst>
              <a:gd name="adj1" fmla="val 47656"/>
              <a:gd name="adj2" fmla="val -60168"/>
              <a:gd name="adj3" fmla="val 16667"/>
            </a:avLst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XCCW Joined 7a" pitchFamily="66" charset="0"/>
                <a:cs typeface="Arial" pitchFamily="34" charset="0"/>
              </a:rPr>
              <a:t> </a:t>
            </a:r>
            <a:r>
              <a:rPr kumimoji="0" lang="en-GB" sz="4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XCCW Joined 7a" pitchFamily="66" charset="0"/>
                <a:cs typeface="Arial" pitchFamily="34" charset="0"/>
              </a:rPr>
              <a:t>Big questions! </a:t>
            </a:r>
            <a:r>
              <a:rPr kumimoji="0" lang="en-GB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XCCW Joined 7a" pitchFamily="66" charset="0"/>
                <a:cs typeface="Arial" pitchFamily="34" charset="0"/>
              </a:rPr>
              <a:t>Why are Ascension and Pentecost special celebrations in the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XCCW Joined 7a" pitchFamily="66" charset="0"/>
                <a:cs typeface="Arial" pitchFamily="34" charset="0"/>
              </a:rPr>
              <a:t>Church year?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XCCW Joined 7a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90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jesus on mount of oliv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67" y="1264790"/>
            <a:ext cx="4510541" cy="5154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5616" y="160338"/>
            <a:ext cx="6912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What can you remember about the story of the ascension?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155575" y="1901416"/>
            <a:ext cx="1778092" cy="1277338"/>
          </a:xfrm>
          <a:prstGeom prst="wedgeEllipseCallout">
            <a:avLst>
              <a:gd name="adj1" fmla="val 41660"/>
              <a:gd name="adj2" fmla="val 101373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2964" y="2278475"/>
            <a:ext cx="130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Who?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6804248" y="1241612"/>
            <a:ext cx="1778092" cy="1277338"/>
          </a:xfrm>
          <a:prstGeom prst="wedgeEllipseCallout">
            <a:avLst>
              <a:gd name="adj1" fmla="val -36214"/>
              <a:gd name="adj2" fmla="val 12387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Callout 8"/>
          <p:cNvSpPr/>
          <p:nvPr/>
        </p:nvSpPr>
        <p:spPr>
          <a:xfrm>
            <a:off x="6804248" y="3933056"/>
            <a:ext cx="1778092" cy="1277338"/>
          </a:xfrm>
          <a:prstGeom prst="wedgeEllipseCallout">
            <a:avLst>
              <a:gd name="adj1" fmla="val -43560"/>
              <a:gd name="adj2" fmla="val 11262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902853" y="1618671"/>
            <a:ext cx="158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Where?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47123" y="4310115"/>
            <a:ext cx="1436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XCCW Joined 7a" pitchFamily="66" charset="0"/>
              </a:rPr>
              <a:t>What?</a:t>
            </a:r>
            <a:endParaRPr lang="en-GB" sz="2800" dirty="0">
              <a:latin typeface="XCCW Joined 7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11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jesus on mount of oliv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115616" y="160338"/>
            <a:ext cx="6912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What can you remember about the story of the ascension?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155575" y="1901416"/>
            <a:ext cx="1778092" cy="1277338"/>
          </a:xfrm>
          <a:prstGeom prst="wedgeEllipseCallout">
            <a:avLst>
              <a:gd name="adj1" fmla="val 41660"/>
              <a:gd name="adj2" fmla="val 101373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2964" y="2278475"/>
            <a:ext cx="130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Who?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6804248" y="1241612"/>
            <a:ext cx="1778092" cy="1277338"/>
          </a:xfrm>
          <a:prstGeom prst="wedgeEllipseCallout">
            <a:avLst>
              <a:gd name="adj1" fmla="val -36214"/>
              <a:gd name="adj2" fmla="val 12387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Callout 8"/>
          <p:cNvSpPr/>
          <p:nvPr/>
        </p:nvSpPr>
        <p:spPr>
          <a:xfrm>
            <a:off x="6804248" y="3933056"/>
            <a:ext cx="1778092" cy="1277338"/>
          </a:xfrm>
          <a:prstGeom prst="wedgeEllipseCallout">
            <a:avLst>
              <a:gd name="adj1" fmla="val -43560"/>
              <a:gd name="adj2" fmla="val 11262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902853" y="1618671"/>
            <a:ext cx="158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Where?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47123" y="4310115"/>
            <a:ext cx="1436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XCCW Joined 7a" pitchFamily="66" charset="0"/>
              </a:rPr>
              <a:t>What?</a:t>
            </a:r>
            <a:endParaRPr lang="en-GB" sz="2800" dirty="0">
              <a:latin typeface="XCCW Joined 7a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2" r="56000" b="9186"/>
          <a:stretch/>
        </p:blipFill>
        <p:spPr bwMode="auto">
          <a:xfrm>
            <a:off x="2311476" y="1241612"/>
            <a:ext cx="3628675" cy="5326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713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jesus on mount of oliv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115616" y="160338"/>
            <a:ext cx="6912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What can you remember about the story of the ascension?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7179643" y="3933056"/>
            <a:ext cx="1778092" cy="1277338"/>
          </a:xfrm>
          <a:prstGeom prst="wedgeEllipseCallout">
            <a:avLst>
              <a:gd name="adj1" fmla="val -43560"/>
              <a:gd name="adj2" fmla="val 11262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145728" y="1357061"/>
            <a:ext cx="158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Where?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47123" y="4310115"/>
            <a:ext cx="1891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  What</a:t>
            </a:r>
            <a:r>
              <a:rPr lang="en-GB" sz="2800" dirty="0">
                <a:latin typeface="XCCW Joined 7a" pitchFamily="66" charset="0"/>
              </a:rPr>
              <a:t>?</a:t>
            </a:r>
            <a:endParaRPr lang="en-GB" sz="2800" dirty="0">
              <a:latin typeface="XCCW Joined 7a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981" y="1668741"/>
            <a:ext cx="5822647" cy="422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141741" y="1657232"/>
            <a:ext cx="1778092" cy="1277338"/>
          </a:xfrm>
          <a:prstGeom prst="wedgeEllipseCallout">
            <a:avLst>
              <a:gd name="adj1" fmla="val 41660"/>
              <a:gd name="adj2" fmla="val 101373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60375" y="2016865"/>
            <a:ext cx="130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7a" pitchFamily="66" charset="0"/>
              </a:rPr>
              <a:t>Who?</a:t>
            </a:r>
            <a:endParaRPr lang="en-GB" sz="2800" dirty="0">
              <a:latin typeface="XCCW Joined 7a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7047123" y="1114445"/>
            <a:ext cx="1778092" cy="1277338"/>
          </a:xfrm>
          <a:prstGeom prst="wedgeEllipseCallout">
            <a:avLst>
              <a:gd name="adj1" fmla="val -36214"/>
              <a:gd name="adj2" fmla="val 12387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56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692696"/>
            <a:ext cx="4104456" cy="5582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344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year 2\RE\Ascencion\the-ascension 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764704"/>
            <a:ext cx="4376314" cy="537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925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:\year 2\RE\Ascencion\the-ascension image 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5300385" cy="6261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7212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8640"/>
            <a:ext cx="4392488" cy="626469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838268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2251"/>
            <a:ext cx="4335362" cy="6353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6602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2494"/>
            <a:ext cx="8583272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0722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Grp="1" noChangeArrowheads="1"/>
          </p:cNvSpPr>
          <p:nvPr>
            <p:ph type="ctrTitle"/>
          </p:nvPr>
        </p:nvSpPr>
        <p:spPr bwMode="auto">
          <a:xfrm>
            <a:off x="539552" y="1628800"/>
            <a:ext cx="7772400" cy="3558257"/>
          </a:xfrm>
          <a:prstGeom prst="wedgeRoundRectCallout">
            <a:avLst>
              <a:gd name="adj1" fmla="val 47656"/>
              <a:gd name="adj2" fmla="val -60168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XCCW Joined 7a" pitchFamily="66" charset="0"/>
                <a:cs typeface="Arial" pitchFamily="34" charset="0"/>
              </a:rPr>
              <a:t> </a:t>
            </a:r>
            <a:r>
              <a:rPr kumimoji="0" lang="en-GB" sz="4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XCCW Joined 7a" pitchFamily="66" charset="0"/>
                <a:cs typeface="Arial" pitchFamily="34" charset="0"/>
              </a:rPr>
              <a:t>Big questions! </a:t>
            </a:r>
            <a:r>
              <a:rPr kumimoji="0" lang="en-GB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XCCW Joined 7a" pitchFamily="66" charset="0"/>
                <a:cs typeface="Arial" pitchFamily="34" charset="0"/>
              </a:rPr>
              <a:t>Why are Ascension and Pentecost special celebrations in the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XCCW Joined 7a" pitchFamily="66" charset="0"/>
                <a:cs typeface="Arial" pitchFamily="34" charset="0"/>
              </a:rPr>
              <a:t>Church year?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XCCW Joined 7a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558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85</Words>
  <Application>Microsoft Office PowerPoint</Application>
  <PresentationFormat>On-screen Show (4:3)</PresentationFormat>
  <Paragraphs>17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Big questions! Why are Ascension and Pentecost special celebrations in the Church year?   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home</cp:lastModifiedBy>
  <cp:revision>8</cp:revision>
  <dcterms:created xsi:type="dcterms:W3CDTF">2018-04-25T18:03:17Z</dcterms:created>
  <dcterms:modified xsi:type="dcterms:W3CDTF">2018-04-25T20:48:32Z</dcterms:modified>
</cp:coreProperties>
</file>