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sldIdLst>
    <p:sldId id="411" r:id="rId5"/>
    <p:sldId id="256" r:id="rId6"/>
    <p:sldId id="301" r:id="rId7"/>
    <p:sldId id="308" r:id="rId8"/>
    <p:sldId id="361" r:id="rId9"/>
    <p:sldId id="362" r:id="rId10"/>
    <p:sldId id="416" r:id="rId11"/>
    <p:sldId id="363" r:id="rId12"/>
    <p:sldId id="414" r:id="rId13"/>
    <p:sldId id="314" r:id="rId14"/>
    <p:sldId id="374" r:id="rId15"/>
    <p:sldId id="366" r:id="rId16"/>
    <p:sldId id="367" r:id="rId17"/>
    <p:sldId id="369" r:id="rId18"/>
    <p:sldId id="371" r:id="rId19"/>
    <p:sldId id="355" r:id="rId20"/>
    <p:sldId id="378" r:id="rId21"/>
    <p:sldId id="368" r:id="rId22"/>
    <p:sldId id="415" r:id="rId23"/>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
      <p:font typeface="Century Gothic" panose="020B0502020202020204" pitchFamily="34" charset="0"/>
      <p:regular r:id="rId30"/>
      <p:bold r:id="rId31"/>
      <p:italic r:id="rId32"/>
      <p:boldItalic r:id="rId33"/>
    </p:embeddedFont>
    <p:embeddedFont>
      <p:font typeface="SassoonCRInfantMedium" panose="02000603020000020003" pitchFamily="2" charset="0"/>
      <p:bold r:id="rId34"/>
      <p:boldItalic r:id="rId3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D1B05D-9BD6-44B5-B0D0-FBE570A5789C}" v="28" dt="2019-03-21T13:33:17.9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118" autoAdjust="0"/>
    <p:restoredTop sz="94660"/>
  </p:normalViewPr>
  <p:slideViewPr>
    <p:cSldViewPr snapToGrid="0">
      <p:cViewPr varScale="1">
        <p:scale>
          <a:sx n="64" d="100"/>
          <a:sy n="64" d="100"/>
        </p:scale>
        <p:origin x="113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1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6.fntdata"/><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ye Taylor" userId="32266afe-4e54-4012-9703-e1912c09c24c" providerId="ADAL" clId="{096C566A-B147-4245-9A2A-58B20E795CA4}"/>
    <pc:docChg chg="undo custSel modSld">
      <pc:chgData name="Faye Taylor" userId="32266afe-4e54-4012-9703-e1912c09c24c" providerId="ADAL" clId="{096C566A-B147-4245-9A2A-58B20E795CA4}" dt="2019-03-15T10:28:08.607" v="445" actId="113"/>
      <pc:docMkLst>
        <pc:docMk/>
      </pc:docMkLst>
      <pc:sldChg chg="addSp delSp modSp">
        <pc:chgData name="Faye Taylor" userId="32266afe-4e54-4012-9703-e1912c09c24c" providerId="ADAL" clId="{096C566A-B147-4245-9A2A-58B20E795CA4}" dt="2019-03-15T10:26:05.805" v="403" actId="1076"/>
        <pc:sldMkLst>
          <pc:docMk/>
          <pc:sldMk cId="2637481266" sldId="256"/>
        </pc:sldMkLst>
        <pc:spChg chg="add del mod">
          <ac:chgData name="Faye Taylor" userId="32266afe-4e54-4012-9703-e1912c09c24c" providerId="ADAL" clId="{096C566A-B147-4245-9A2A-58B20E795CA4}" dt="2019-03-15T10:24:21.690" v="395" actId="478"/>
          <ac:spMkLst>
            <pc:docMk/>
            <pc:sldMk cId="2637481266" sldId="256"/>
            <ac:spMk id="7" creationId="{4A6420F3-D8BB-455E-8305-0C95818A0E69}"/>
          </ac:spMkLst>
        </pc:spChg>
        <pc:spChg chg="mod">
          <ac:chgData name="Faye Taylor" userId="32266afe-4e54-4012-9703-e1912c09c24c" providerId="ADAL" clId="{096C566A-B147-4245-9A2A-58B20E795CA4}" dt="2019-03-15T10:25:34.044" v="399" actId="113"/>
          <ac:spMkLst>
            <pc:docMk/>
            <pc:sldMk cId="2637481266" sldId="256"/>
            <ac:spMk id="17" creationId="{0F18B4CD-798D-4EA5-92CF-7A4BB6DD9812}"/>
          </ac:spMkLst>
        </pc:spChg>
        <pc:spChg chg="mod">
          <ac:chgData name="Faye Taylor" userId="32266afe-4e54-4012-9703-e1912c09c24c" providerId="ADAL" clId="{096C566A-B147-4245-9A2A-58B20E795CA4}" dt="2019-03-15T09:30:19.273" v="31" actId="255"/>
          <ac:spMkLst>
            <pc:docMk/>
            <pc:sldMk cId="2637481266" sldId="256"/>
            <ac:spMk id="19" creationId="{5252A847-DE45-4FA3-A1F8-EEBEB845FF8E}"/>
          </ac:spMkLst>
        </pc:spChg>
        <pc:grpChg chg="add mod">
          <ac:chgData name="Faye Taylor" userId="32266afe-4e54-4012-9703-e1912c09c24c" providerId="ADAL" clId="{096C566A-B147-4245-9A2A-58B20E795CA4}" dt="2019-03-15T10:26:05.805" v="403" actId="1076"/>
          <ac:grpSpMkLst>
            <pc:docMk/>
            <pc:sldMk cId="2637481266" sldId="256"/>
            <ac:grpSpMk id="9" creationId="{4FD7A6DF-7D2E-4D6F-9D42-D893A0FF1EAB}"/>
          </ac:grpSpMkLst>
        </pc:grpChg>
        <pc:grpChg chg="del">
          <ac:chgData name="Faye Taylor" userId="32266afe-4e54-4012-9703-e1912c09c24c" providerId="ADAL" clId="{096C566A-B147-4245-9A2A-58B20E795CA4}" dt="2019-03-15T10:25:56.721" v="400" actId="478"/>
          <ac:grpSpMkLst>
            <pc:docMk/>
            <pc:sldMk cId="2637481266" sldId="256"/>
            <ac:grpSpMk id="16" creationId="{B31300A9-E3C5-4701-8EF1-45ED088A04DD}"/>
          </ac:grpSpMkLst>
        </pc:grpChg>
      </pc:sldChg>
      <pc:sldChg chg="addSp delSp modSp">
        <pc:chgData name="Faye Taylor" userId="32266afe-4e54-4012-9703-e1912c09c24c" providerId="ADAL" clId="{096C566A-B147-4245-9A2A-58B20E795CA4}" dt="2019-03-15T10:26:17.490" v="407"/>
        <pc:sldMkLst>
          <pc:docMk/>
          <pc:sldMk cId="3855900595" sldId="301"/>
        </pc:sldMkLst>
        <pc:spChg chg="mod">
          <ac:chgData name="Faye Taylor" userId="32266afe-4e54-4012-9703-e1912c09c24c" providerId="ADAL" clId="{096C566A-B147-4245-9A2A-58B20E795CA4}" dt="2019-03-15T10:25:12.502" v="396"/>
          <ac:spMkLst>
            <pc:docMk/>
            <pc:sldMk cId="3855900595" sldId="301"/>
            <ac:spMk id="17" creationId="{0F18B4CD-798D-4EA5-92CF-7A4BB6DD9812}"/>
          </ac:spMkLst>
        </pc:spChg>
        <pc:spChg chg="mod">
          <ac:chgData name="Faye Taylor" userId="32266afe-4e54-4012-9703-e1912c09c24c" providerId="ADAL" clId="{096C566A-B147-4245-9A2A-58B20E795CA4}" dt="2019-03-15T09:30:37.813" v="36" actId="6549"/>
          <ac:spMkLst>
            <pc:docMk/>
            <pc:sldMk cId="3855900595" sldId="301"/>
            <ac:spMk id="19" creationId="{5252A847-DE45-4FA3-A1F8-EEBEB845FF8E}"/>
          </ac:spMkLst>
        </pc:spChg>
        <pc:grpChg chg="add">
          <ac:chgData name="Faye Taylor" userId="32266afe-4e54-4012-9703-e1912c09c24c" providerId="ADAL" clId="{096C566A-B147-4245-9A2A-58B20E795CA4}" dt="2019-03-15T10:26:17.490" v="407"/>
          <ac:grpSpMkLst>
            <pc:docMk/>
            <pc:sldMk cId="3855900595" sldId="301"/>
            <ac:grpSpMk id="7" creationId="{5FFFF849-C7C8-45DC-9BEA-4C4E3925075E}"/>
          </ac:grpSpMkLst>
        </pc:grpChg>
        <pc:grpChg chg="del">
          <ac:chgData name="Faye Taylor" userId="32266afe-4e54-4012-9703-e1912c09c24c" providerId="ADAL" clId="{096C566A-B147-4245-9A2A-58B20E795CA4}" dt="2019-03-15T10:26:16.821" v="406" actId="478"/>
          <ac:grpSpMkLst>
            <pc:docMk/>
            <pc:sldMk cId="3855900595" sldId="301"/>
            <ac:grpSpMk id="16" creationId="{B31300A9-E3C5-4701-8EF1-45ED088A04DD}"/>
          </ac:grpSpMkLst>
        </pc:grpChg>
        <pc:picChg chg="add del">
          <ac:chgData name="Faye Taylor" userId="32266afe-4e54-4012-9703-e1912c09c24c" providerId="ADAL" clId="{096C566A-B147-4245-9A2A-58B20E795CA4}" dt="2019-03-15T10:26:12.159" v="405" actId="478"/>
          <ac:picMkLst>
            <pc:docMk/>
            <pc:sldMk cId="3855900595" sldId="301"/>
            <ac:picMk id="8" creationId="{D9426B6B-94AA-4D9B-BC63-8F0BC9ED5115}"/>
          </ac:picMkLst>
        </pc:picChg>
      </pc:sldChg>
      <pc:sldChg chg="addSp delSp modSp">
        <pc:chgData name="Faye Taylor" userId="32266afe-4e54-4012-9703-e1912c09c24c" providerId="ADAL" clId="{096C566A-B147-4245-9A2A-58B20E795CA4}" dt="2019-03-15T10:26:22.913" v="409"/>
        <pc:sldMkLst>
          <pc:docMk/>
          <pc:sldMk cId="273723392" sldId="308"/>
        </pc:sldMkLst>
        <pc:spChg chg="mod">
          <ac:chgData name="Faye Taylor" userId="32266afe-4e54-4012-9703-e1912c09c24c" providerId="ADAL" clId="{096C566A-B147-4245-9A2A-58B20E795CA4}" dt="2019-03-15T10:25:12.502" v="396"/>
          <ac:spMkLst>
            <pc:docMk/>
            <pc:sldMk cId="273723392" sldId="308"/>
            <ac:spMk id="17" creationId="{0F18B4CD-798D-4EA5-92CF-7A4BB6DD9812}"/>
          </ac:spMkLst>
        </pc:spChg>
        <pc:spChg chg="mod">
          <ac:chgData name="Faye Taylor" userId="32266afe-4e54-4012-9703-e1912c09c24c" providerId="ADAL" clId="{096C566A-B147-4245-9A2A-58B20E795CA4}" dt="2019-03-15T09:30:54.165" v="38" actId="255"/>
          <ac:spMkLst>
            <pc:docMk/>
            <pc:sldMk cId="273723392" sldId="308"/>
            <ac:spMk id="19" creationId="{5252A847-DE45-4FA3-A1F8-EEBEB845FF8E}"/>
          </ac:spMkLst>
        </pc:spChg>
        <pc:grpChg chg="add">
          <ac:chgData name="Faye Taylor" userId="32266afe-4e54-4012-9703-e1912c09c24c" providerId="ADAL" clId="{096C566A-B147-4245-9A2A-58B20E795CA4}" dt="2019-03-15T10:26:22.913" v="409"/>
          <ac:grpSpMkLst>
            <pc:docMk/>
            <pc:sldMk cId="273723392" sldId="308"/>
            <ac:grpSpMk id="13" creationId="{C363BE84-301C-4418-ADD8-A3F15DC9C5C2}"/>
          </ac:grpSpMkLst>
        </pc:grpChg>
        <pc:grpChg chg="del">
          <ac:chgData name="Faye Taylor" userId="32266afe-4e54-4012-9703-e1912c09c24c" providerId="ADAL" clId="{096C566A-B147-4245-9A2A-58B20E795CA4}" dt="2019-03-15T10:26:22.304" v="408" actId="478"/>
          <ac:grpSpMkLst>
            <pc:docMk/>
            <pc:sldMk cId="273723392" sldId="308"/>
            <ac:grpSpMk id="16" creationId="{B31300A9-E3C5-4701-8EF1-45ED088A04DD}"/>
          </ac:grpSpMkLst>
        </pc:grpChg>
        <pc:graphicFrameChg chg="mod modGraphic">
          <ac:chgData name="Faye Taylor" userId="32266afe-4e54-4012-9703-e1912c09c24c" providerId="ADAL" clId="{096C566A-B147-4245-9A2A-58B20E795CA4}" dt="2019-03-15T09:28:45.310" v="20"/>
          <ac:graphicFrameMkLst>
            <pc:docMk/>
            <pc:sldMk cId="273723392" sldId="308"/>
            <ac:graphicFrameMk id="2" creationId="{E3D458E1-E189-4626-AF3E-DB44124A3469}"/>
          </ac:graphicFrameMkLst>
        </pc:graphicFrameChg>
        <pc:graphicFrameChg chg="modGraphic">
          <ac:chgData name="Faye Taylor" userId="32266afe-4e54-4012-9703-e1912c09c24c" providerId="ADAL" clId="{096C566A-B147-4245-9A2A-58B20E795CA4}" dt="2019-03-15T09:28:47.123" v="21" actId="108"/>
          <ac:graphicFrameMkLst>
            <pc:docMk/>
            <pc:sldMk cId="273723392" sldId="308"/>
            <ac:graphicFrameMk id="11" creationId="{46454D0B-9B7A-4151-9EBB-0F4894A91466}"/>
          </ac:graphicFrameMkLst>
        </pc:graphicFrameChg>
        <pc:graphicFrameChg chg="modGraphic">
          <ac:chgData name="Faye Taylor" userId="32266afe-4e54-4012-9703-e1912c09c24c" providerId="ADAL" clId="{096C566A-B147-4245-9A2A-58B20E795CA4}" dt="2019-03-15T09:28:50.005" v="22" actId="108"/>
          <ac:graphicFrameMkLst>
            <pc:docMk/>
            <pc:sldMk cId="273723392" sldId="308"/>
            <ac:graphicFrameMk id="12" creationId="{07E5E07E-7F20-479F-BEDF-A944E112EBE9}"/>
          </ac:graphicFrameMkLst>
        </pc:graphicFrameChg>
      </pc:sldChg>
      <pc:sldChg chg="addSp delSp modSp">
        <pc:chgData name="Faye Taylor" userId="32266afe-4e54-4012-9703-e1912c09c24c" providerId="ADAL" clId="{096C566A-B147-4245-9A2A-58B20E795CA4}" dt="2019-03-15T10:26:44.917" v="421"/>
        <pc:sldMkLst>
          <pc:docMk/>
          <pc:sldMk cId="636014570" sldId="314"/>
        </pc:sldMkLst>
        <pc:spChg chg="mod">
          <ac:chgData name="Faye Taylor" userId="32266afe-4e54-4012-9703-e1912c09c24c" providerId="ADAL" clId="{096C566A-B147-4245-9A2A-58B20E795CA4}" dt="2019-03-15T10:25:12.502" v="396"/>
          <ac:spMkLst>
            <pc:docMk/>
            <pc:sldMk cId="636014570" sldId="314"/>
            <ac:spMk id="17" creationId="{0F18B4CD-798D-4EA5-92CF-7A4BB6DD9812}"/>
          </ac:spMkLst>
        </pc:spChg>
        <pc:spChg chg="mod">
          <ac:chgData name="Faye Taylor" userId="32266afe-4e54-4012-9703-e1912c09c24c" providerId="ADAL" clId="{096C566A-B147-4245-9A2A-58B20E795CA4}" dt="2019-03-15T09:41:58.196" v="203" actId="113"/>
          <ac:spMkLst>
            <pc:docMk/>
            <pc:sldMk cId="636014570" sldId="314"/>
            <ac:spMk id="19" creationId="{5252A847-DE45-4FA3-A1F8-EEBEB845FF8E}"/>
          </ac:spMkLst>
        </pc:spChg>
        <pc:grpChg chg="del">
          <ac:chgData name="Faye Taylor" userId="32266afe-4e54-4012-9703-e1912c09c24c" providerId="ADAL" clId="{096C566A-B147-4245-9A2A-58B20E795CA4}" dt="2019-03-15T10:26:44.579" v="420" actId="478"/>
          <ac:grpSpMkLst>
            <pc:docMk/>
            <pc:sldMk cId="636014570" sldId="314"/>
            <ac:grpSpMk id="16" creationId="{B31300A9-E3C5-4701-8EF1-45ED088A04DD}"/>
          </ac:grpSpMkLst>
        </pc:grpChg>
        <pc:grpChg chg="add">
          <ac:chgData name="Faye Taylor" userId="32266afe-4e54-4012-9703-e1912c09c24c" providerId="ADAL" clId="{096C566A-B147-4245-9A2A-58B20E795CA4}" dt="2019-03-15T10:26:44.917" v="421"/>
          <ac:grpSpMkLst>
            <pc:docMk/>
            <pc:sldMk cId="636014570" sldId="314"/>
            <ac:grpSpMk id="22" creationId="{E72D18FE-F3B9-4B09-8AC1-9485A7AA5BAD}"/>
          </ac:grpSpMkLst>
        </pc:grpChg>
        <pc:graphicFrameChg chg="modGraphic">
          <ac:chgData name="Faye Taylor" userId="32266afe-4e54-4012-9703-e1912c09c24c" providerId="ADAL" clId="{096C566A-B147-4245-9A2A-58B20E795CA4}" dt="2019-03-15T09:42:17.016" v="210" actId="404"/>
          <ac:graphicFrameMkLst>
            <pc:docMk/>
            <pc:sldMk cId="636014570" sldId="314"/>
            <ac:graphicFrameMk id="7" creationId="{9D2C4BBD-7EF2-4053-B206-08C774185A4B}"/>
          </ac:graphicFrameMkLst>
        </pc:graphicFrameChg>
      </pc:sldChg>
      <pc:sldChg chg="addSp delSp modSp">
        <pc:chgData name="Faye Taylor" userId="32266afe-4e54-4012-9703-e1912c09c24c" providerId="ADAL" clId="{096C566A-B147-4245-9A2A-58B20E795CA4}" dt="2019-03-15T10:27:07.253" v="433"/>
        <pc:sldMkLst>
          <pc:docMk/>
          <pc:sldMk cId="1071900124" sldId="355"/>
        </pc:sldMkLst>
        <pc:spChg chg="mod">
          <ac:chgData name="Faye Taylor" userId="32266afe-4e54-4012-9703-e1912c09c24c" providerId="ADAL" clId="{096C566A-B147-4245-9A2A-58B20E795CA4}" dt="2019-03-15T10:10:43.785" v="335" actId="113"/>
          <ac:spMkLst>
            <pc:docMk/>
            <pc:sldMk cId="1071900124" sldId="355"/>
            <ac:spMk id="15" creationId="{D913FDBA-8172-4D92-9B54-CC75A71BB86B}"/>
          </ac:spMkLst>
        </pc:spChg>
        <pc:spChg chg="mod">
          <ac:chgData name="Faye Taylor" userId="32266afe-4e54-4012-9703-e1912c09c24c" providerId="ADAL" clId="{096C566A-B147-4245-9A2A-58B20E795CA4}" dt="2019-03-15T10:25:12.502" v="396"/>
          <ac:spMkLst>
            <pc:docMk/>
            <pc:sldMk cId="1071900124" sldId="355"/>
            <ac:spMk id="17" creationId="{0F18B4CD-798D-4EA5-92CF-7A4BB6DD9812}"/>
          </ac:spMkLst>
        </pc:spChg>
        <pc:grpChg chg="add">
          <ac:chgData name="Faye Taylor" userId="32266afe-4e54-4012-9703-e1912c09c24c" providerId="ADAL" clId="{096C566A-B147-4245-9A2A-58B20E795CA4}" dt="2019-03-15T10:27:07.253" v="433"/>
          <ac:grpSpMkLst>
            <pc:docMk/>
            <pc:sldMk cId="1071900124" sldId="355"/>
            <ac:grpSpMk id="9" creationId="{329C49FE-3D0D-429E-94F3-6AE0B3FF1637}"/>
          </ac:grpSpMkLst>
        </pc:grpChg>
        <pc:grpChg chg="del">
          <ac:chgData name="Faye Taylor" userId="32266afe-4e54-4012-9703-e1912c09c24c" providerId="ADAL" clId="{096C566A-B147-4245-9A2A-58B20E795CA4}" dt="2019-03-15T10:27:07.008" v="432" actId="478"/>
          <ac:grpSpMkLst>
            <pc:docMk/>
            <pc:sldMk cId="1071900124" sldId="355"/>
            <ac:grpSpMk id="16" creationId="{B31300A9-E3C5-4701-8EF1-45ED088A04DD}"/>
          </ac:grpSpMkLst>
        </pc:grpChg>
        <pc:graphicFrameChg chg="mod modGraphic">
          <ac:chgData name="Faye Taylor" userId="32266afe-4e54-4012-9703-e1912c09c24c" providerId="ADAL" clId="{096C566A-B147-4245-9A2A-58B20E795CA4}" dt="2019-03-15T10:20:17.853" v="344" actId="1076"/>
          <ac:graphicFrameMkLst>
            <pc:docMk/>
            <pc:sldMk cId="1071900124" sldId="355"/>
            <ac:graphicFrameMk id="20" creationId="{466D3F12-0F03-41FF-ABD0-569D1FFE4C4D}"/>
          </ac:graphicFrameMkLst>
        </pc:graphicFrameChg>
      </pc:sldChg>
      <pc:sldChg chg="addSp delSp modSp">
        <pc:chgData name="Faye Taylor" userId="32266afe-4e54-4012-9703-e1912c09c24c" providerId="ADAL" clId="{096C566A-B147-4245-9A2A-58B20E795CA4}" dt="2019-03-15T10:26:30.530" v="413"/>
        <pc:sldMkLst>
          <pc:docMk/>
          <pc:sldMk cId="36917022" sldId="360"/>
        </pc:sldMkLst>
        <pc:spChg chg="mod">
          <ac:chgData name="Faye Taylor" userId="32266afe-4e54-4012-9703-e1912c09c24c" providerId="ADAL" clId="{096C566A-B147-4245-9A2A-58B20E795CA4}" dt="2019-03-15T10:25:12.502" v="396"/>
          <ac:spMkLst>
            <pc:docMk/>
            <pc:sldMk cId="36917022" sldId="360"/>
            <ac:spMk id="17" creationId="{0F18B4CD-798D-4EA5-92CF-7A4BB6DD9812}"/>
          </ac:spMkLst>
        </pc:spChg>
        <pc:spChg chg="mod">
          <ac:chgData name="Faye Taylor" userId="32266afe-4e54-4012-9703-e1912c09c24c" providerId="ADAL" clId="{096C566A-B147-4245-9A2A-58B20E795CA4}" dt="2019-03-15T09:34:42.073" v="62" actId="113"/>
          <ac:spMkLst>
            <pc:docMk/>
            <pc:sldMk cId="36917022" sldId="360"/>
            <ac:spMk id="19" creationId="{5252A847-DE45-4FA3-A1F8-EEBEB845FF8E}"/>
          </ac:spMkLst>
        </pc:spChg>
        <pc:grpChg chg="add">
          <ac:chgData name="Faye Taylor" userId="32266afe-4e54-4012-9703-e1912c09c24c" providerId="ADAL" clId="{096C566A-B147-4245-9A2A-58B20E795CA4}" dt="2019-03-15T10:26:30.530" v="413"/>
          <ac:grpSpMkLst>
            <pc:docMk/>
            <pc:sldMk cId="36917022" sldId="360"/>
            <ac:grpSpMk id="9" creationId="{7AC938B7-B8C8-464B-9875-F8272D6C4FDB}"/>
          </ac:grpSpMkLst>
        </pc:grpChg>
        <pc:grpChg chg="del">
          <ac:chgData name="Faye Taylor" userId="32266afe-4e54-4012-9703-e1912c09c24c" providerId="ADAL" clId="{096C566A-B147-4245-9A2A-58B20E795CA4}" dt="2019-03-15T10:26:30.246" v="412" actId="478"/>
          <ac:grpSpMkLst>
            <pc:docMk/>
            <pc:sldMk cId="36917022" sldId="360"/>
            <ac:grpSpMk id="16" creationId="{B31300A9-E3C5-4701-8EF1-45ED088A04DD}"/>
          </ac:grpSpMkLst>
        </pc:grpChg>
        <pc:graphicFrameChg chg="modGraphic">
          <ac:chgData name="Faye Taylor" userId="32266afe-4e54-4012-9703-e1912c09c24c" providerId="ADAL" clId="{096C566A-B147-4245-9A2A-58B20E795CA4}" dt="2019-03-15T09:35:00.389" v="66" actId="108"/>
          <ac:graphicFrameMkLst>
            <pc:docMk/>
            <pc:sldMk cId="36917022" sldId="360"/>
            <ac:graphicFrameMk id="7" creationId="{CBAB97C8-E08E-42E5-97D5-CA8DCBC41071}"/>
          </ac:graphicFrameMkLst>
        </pc:graphicFrameChg>
      </pc:sldChg>
      <pc:sldChg chg="addSp delSp modSp">
        <pc:chgData name="Faye Taylor" userId="32266afe-4e54-4012-9703-e1912c09c24c" providerId="ADAL" clId="{096C566A-B147-4245-9A2A-58B20E795CA4}" dt="2019-03-15T10:26:25.831" v="411"/>
        <pc:sldMkLst>
          <pc:docMk/>
          <pc:sldMk cId="3644550898" sldId="361"/>
        </pc:sldMkLst>
        <pc:spChg chg="mod">
          <ac:chgData name="Faye Taylor" userId="32266afe-4e54-4012-9703-e1912c09c24c" providerId="ADAL" clId="{096C566A-B147-4245-9A2A-58B20E795CA4}" dt="2019-03-15T09:33:46.747" v="54" actId="113"/>
          <ac:spMkLst>
            <pc:docMk/>
            <pc:sldMk cId="3644550898" sldId="361"/>
            <ac:spMk id="2" creationId="{585DA257-934A-4279-9294-E04BF92CD85F}"/>
          </ac:spMkLst>
        </pc:spChg>
        <pc:spChg chg="mod">
          <ac:chgData name="Faye Taylor" userId="32266afe-4e54-4012-9703-e1912c09c24c" providerId="ADAL" clId="{096C566A-B147-4245-9A2A-58B20E795CA4}" dt="2019-03-15T10:25:12.502" v="396"/>
          <ac:spMkLst>
            <pc:docMk/>
            <pc:sldMk cId="3644550898" sldId="361"/>
            <ac:spMk id="17" creationId="{0F18B4CD-798D-4EA5-92CF-7A4BB6DD9812}"/>
          </ac:spMkLst>
        </pc:spChg>
        <pc:spChg chg="mod">
          <ac:chgData name="Faye Taylor" userId="32266afe-4e54-4012-9703-e1912c09c24c" providerId="ADAL" clId="{096C566A-B147-4245-9A2A-58B20E795CA4}" dt="2019-03-15T09:33:10.299" v="45" actId="113"/>
          <ac:spMkLst>
            <pc:docMk/>
            <pc:sldMk cId="3644550898" sldId="361"/>
            <ac:spMk id="19" creationId="{5252A847-DE45-4FA3-A1F8-EEBEB845FF8E}"/>
          </ac:spMkLst>
        </pc:spChg>
        <pc:grpChg chg="del">
          <ac:chgData name="Faye Taylor" userId="32266afe-4e54-4012-9703-e1912c09c24c" providerId="ADAL" clId="{096C566A-B147-4245-9A2A-58B20E795CA4}" dt="2019-03-15T10:26:25.532" v="410" actId="478"/>
          <ac:grpSpMkLst>
            <pc:docMk/>
            <pc:sldMk cId="3644550898" sldId="361"/>
            <ac:grpSpMk id="16" creationId="{B31300A9-E3C5-4701-8EF1-45ED088A04DD}"/>
          </ac:grpSpMkLst>
        </pc:grpChg>
        <pc:grpChg chg="add">
          <ac:chgData name="Faye Taylor" userId="32266afe-4e54-4012-9703-e1912c09c24c" providerId="ADAL" clId="{096C566A-B147-4245-9A2A-58B20E795CA4}" dt="2019-03-15T10:26:25.831" v="411"/>
          <ac:grpSpMkLst>
            <pc:docMk/>
            <pc:sldMk cId="3644550898" sldId="361"/>
            <ac:grpSpMk id="21" creationId="{BF785319-0BA1-4D81-B74E-A15BC791AB6F}"/>
          </ac:grpSpMkLst>
        </pc:grpChg>
        <pc:graphicFrameChg chg="modGraphic">
          <ac:chgData name="Faye Taylor" userId="32266afe-4e54-4012-9703-e1912c09c24c" providerId="ADAL" clId="{096C566A-B147-4245-9A2A-58B20E795CA4}" dt="2019-03-15T09:33:26.822" v="49" actId="113"/>
          <ac:graphicFrameMkLst>
            <pc:docMk/>
            <pc:sldMk cId="3644550898" sldId="361"/>
            <ac:graphicFrameMk id="14" creationId="{D65D2445-4EAC-4DC4-B774-DDEE38BB5A19}"/>
          </ac:graphicFrameMkLst>
        </pc:graphicFrameChg>
        <pc:graphicFrameChg chg="modGraphic">
          <ac:chgData name="Faye Taylor" userId="32266afe-4e54-4012-9703-e1912c09c24c" providerId="ADAL" clId="{096C566A-B147-4245-9A2A-58B20E795CA4}" dt="2019-03-15T09:33:53.189" v="56" actId="113"/>
          <ac:graphicFrameMkLst>
            <pc:docMk/>
            <pc:sldMk cId="3644550898" sldId="361"/>
            <ac:graphicFrameMk id="15" creationId="{876E308F-3B76-456F-9565-3E0D4BC3C058}"/>
          </ac:graphicFrameMkLst>
        </pc:graphicFrameChg>
        <pc:graphicFrameChg chg="mod modGraphic">
          <ac:chgData name="Faye Taylor" userId="32266afe-4e54-4012-9703-e1912c09c24c" providerId="ADAL" clId="{096C566A-B147-4245-9A2A-58B20E795CA4}" dt="2019-03-15T09:33:39.664" v="52" actId="113"/>
          <ac:graphicFrameMkLst>
            <pc:docMk/>
            <pc:sldMk cId="3644550898" sldId="361"/>
            <ac:graphicFrameMk id="20" creationId="{888F2A34-1D5A-4461-ACB2-A24F829C2549}"/>
          </ac:graphicFrameMkLst>
        </pc:graphicFrameChg>
      </pc:sldChg>
      <pc:sldChg chg="addSp delSp modSp">
        <pc:chgData name="Faye Taylor" userId="32266afe-4e54-4012-9703-e1912c09c24c" providerId="ADAL" clId="{096C566A-B147-4245-9A2A-58B20E795CA4}" dt="2019-03-15T10:26:34.007" v="415"/>
        <pc:sldMkLst>
          <pc:docMk/>
          <pc:sldMk cId="3154383427" sldId="362"/>
        </pc:sldMkLst>
        <pc:spChg chg="mod">
          <ac:chgData name="Faye Taylor" userId="32266afe-4e54-4012-9703-e1912c09c24c" providerId="ADAL" clId="{096C566A-B147-4245-9A2A-58B20E795CA4}" dt="2019-03-15T09:35:46.674" v="95" actId="1037"/>
          <ac:spMkLst>
            <pc:docMk/>
            <pc:sldMk cId="3154383427" sldId="362"/>
            <ac:spMk id="2" creationId="{0410B430-6D68-4BDB-BDCD-102AF340B5A9}"/>
          </ac:spMkLst>
        </pc:spChg>
        <pc:spChg chg="mod">
          <ac:chgData name="Faye Taylor" userId="32266afe-4e54-4012-9703-e1912c09c24c" providerId="ADAL" clId="{096C566A-B147-4245-9A2A-58B20E795CA4}" dt="2019-03-15T10:25:12.502" v="396"/>
          <ac:spMkLst>
            <pc:docMk/>
            <pc:sldMk cId="3154383427" sldId="362"/>
            <ac:spMk id="17" creationId="{0F18B4CD-798D-4EA5-92CF-7A4BB6DD9812}"/>
          </ac:spMkLst>
        </pc:spChg>
        <pc:spChg chg="mod">
          <ac:chgData name="Faye Taylor" userId="32266afe-4e54-4012-9703-e1912c09c24c" providerId="ADAL" clId="{096C566A-B147-4245-9A2A-58B20E795CA4}" dt="2019-03-15T09:35:31.851" v="73" actId="255"/>
          <ac:spMkLst>
            <pc:docMk/>
            <pc:sldMk cId="3154383427" sldId="362"/>
            <ac:spMk id="19" creationId="{5252A847-DE45-4FA3-A1F8-EEBEB845FF8E}"/>
          </ac:spMkLst>
        </pc:spChg>
        <pc:grpChg chg="add">
          <ac:chgData name="Faye Taylor" userId="32266afe-4e54-4012-9703-e1912c09c24c" providerId="ADAL" clId="{096C566A-B147-4245-9A2A-58B20E795CA4}" dt="2019-03-15T10:26:34.007" v="415"/>
          <ac:grpSpMkLst>
            <pc:docMk/>
            <pc:sldMk cId="3154383427" sldId="362"/>
            <ac:grpSpMk id="9" creationId="{0497CFF2-7123-412B-8477-1CCCFFA4028D}"/>
          </ac:grpSpMkLst>
        </pc:grpChg>
        <pc:grpChg chg="del">
          <ac:chgData name="Faye Taylor" userId="32266afe-4e54-4012-9703-e1912c09c24c" providerId="ADAL" clId="{096C566A-B147-4245-9A2A-58B20E795CA4}" dt="2019-03-15T10:26:33.656" v="414" actId="478"/>
          <ac:grpSpMkLst>
            <pc:docMk/>
            <pc:sldMk cId="3154383427" sldId="362"/>
            <ac:grpSpMk id="16" creationId="{B31300A9-E3C5-4701-8EF1-45ED088A04DD}"/>
          </ac:grpSpMkLst>
        </pc:grpChg>
        <pc:graphicFrameChg chg="modGraphic">
          <ac:chgData name="Faye Taylor" userId="32266afe-4e54-4012-9703-e1912c09c24c" providerId="ADAL" clId="{096C566A-B147-4245-9A2A-58B20E795CA4}" dt="2019-03-15T09:35:08.662" v="67" actId="108"/>
          <ac:graphicFrameMkLst>
            <pc:docMk/>
            <pc:sldMk cId="3154383427" sldId="362"/>
            <ac:graphicFrameMk id="7" creationId="{CBAB97C8-E08E-42E5-97D5-CA8DCBC41071}"/>
          </ac:graphicFrameMkLst>
        </pc:graphicFrameChg>
      </pc:sldChg>
      <pc:sldChg chg="addSp delSp modSp">
        <pc:chgData name="Faye Taylor" userId="32266afe-4e54-4012-9703-e1912c09c24c" providerId="ADAL" clId="{096C566A-B147-4245-9A2A-58B20E795CA4}" dt="2019-03-15T10:27:46.589" v="442" actId="255"/>
        <pc:sldMkLst>
          <pc:docMk/>
          <pc:sldMk cId="2558349611" sldId="363"/>
        </pc:sldMkLst>
        <pc:spChg chg="mod">
          <ac:chgData name="Faye Taylor" userId="32266afe-4e54-4012-9703-e1912c09c24c" providerId="ADAL" clId="{096C566A-B147-4245-9A2A-58B20E795CA4}" dt="2019-03-15T10:25:12.502" v="396"/>
          <ac:spMkLst>
            <pc:docMk/>
            <pc:sldMk cId="2558349611" sldId="363"/>
            <ac:spMk id="17" creationId="{0F18B4CD-798D-4EA5-92CF-7A4BB6DD9812}"/>
          </ac:spMkLst>
        </pc:spChg>
        <pc:spChg chg="mod">
          <ac:chgData name="Faye Taylor" userId="32266afe-4e54-4012-9703-e1912c09c24c" providerId="ADAL" clId="{096C566A-B147-4245-9A2A-58B20E795CA4}" dt="2019-03-15T10:27:46.589" v="442" actId="255"/>
          <ac:spMkLst>
            <pc:docMk/>
            <pc:sldMk cId="2558349611" sldId="363"/>
            <ac:spMk id="19" creationId="{5252A847-DE45-4FA3-A1F8-EEBEB845FF8E}"/>
          </ac:spMkLst>
        </pc:spChg>
        <pc:grpChg chg="add">
          <ac:chgData name="Faye Taylor" userId="32266afe-4e54-4012-9703-e1912c09c24c" providerId="ADAL" clId="{096C566A-B147-4245-9A2A-58B20E795CA4}" dt="2019-03-15T10:26:40.734" v="419"/>
          <ac:grpSpMkLst>
            <pc:docMk/>
            <pc:sldMk cId="2558349611" sldId="363"/>
            <ac:grpSpMk id="14" creationId="{9DC496F2-C29A-414B-BDF3-9341E32564CD}"/>
          </ac:grpSpMkLst>
        </pc:grpChg>
        <pc:grpChg chg="del">
          <ac:chgData name="Faye Taylor" userId="32266afe-4e54-4012-9703-e1912c09c24c" providerId="ADAL" clId="{096C566A-B147-4245-9A2A-58B20E795CA4}" dt="2019-03-15T10:26:40.375" v="418" actId="478"/>
          <ac:grpSpMkLst>
            <pc:docMk/>
            <pc:sldMk cId="2558349611" sldId="363"/>
            <ac:grpSpMk id="16" creationId="{B31300A9-E3C5-4701-8EF1-45ED088A04DD}"/>
          </ac:grpSpMkLst>
        </pc:grpChg>
        <pc:graphicFrameChg chg="mod modGraphic">
          <ac:chgData name="Faye Taylor" userId="32266afe-4e54-4012-9703-e1912c09c24c" providerId="ADAL" clId="{096C566A-B147-4245-9A2A-58B20E795CA4}" dt="2019-03-15T09:41:00.723" v="197" actId="1035"/>
          <ac:graphicFrameMkLst>
            <pc:docMk/>
            <pc:sldMk cId="2558349611" sldId="363"/>
            <ac:graphicFrameMk id="10" creationId="{7222B39C-6C31-47DB-96DB-0CC84865D839}"/>
          </ac:graphicFrameMkLst>
        </pc:graphicFrameChg>
        <pc:graphicFrameChg chg="mod modGraphic">
          <ac:chgData name="Faye Taylor" userId="32266afe-4e54-4012-9703-e1912c09c24c" providerId="ADAL" clId="{096C566A-B147-4245-9A2A-58B20E795CA4}" dt="2019-03-15T09:38:16.802" v="192" actId="1038"/>
          <ac:graphicFrameMkLst>
            <pc:docMk/>
            <pc:sldMk cId="2558349611" sldId="363"/>
            <ac:graphicFrameMk id="11" creationId="{8ED71C68-D2DC-4DC1-86CA-976ECC8DE19B}"/>
          </ac:graphicFrameMkLst>
        </pc:graphicFrameChg>
        <pc:graphicFrameChg chg="mod modGraphic">
          <ac:chgData name="Faye Taylor" userId="32266afe-4e54-4012-9703-e1912c09c24c" providerId="ADAL" clId="{096C566A-B147-4245-9A2A-58B20E795CA4}" dt="2019-03-15T09:40:55.438" v="195" actId="1035"/>
          <ac:graphicFrameMkLst>
            <pc:docMk/>
            <pc:sldMk cId="2558349611" sldId="363"/>
            <ac:graphicFrameMk id="12" creationId="{F5447B95-0C5B-40C6-902D-88A61CE5A9BC}"/>
          </ac:graphicFrameMkLst>
        </pc:graphicFrameChg>
        <pc:graphicFrameChg chg="mod modGraphic">
          <ac:chgData name="Faye Taylor" userId="32266afe-4e54-4012-9703-e1912c09c24c" providerId="ADAL" clId="{096C566A-B147-4245-9A2A-58B20E795CA4}" dt="2019-03-15T09:37:54.628" v="142" actId="1035"/>
          <ac:graphicFrameMkLst>
            <pc:docMk/>
            <pc:sldMk cId="2558349611" sldId="363"/>
            <ac:graphicFrameMk id="13" creationId="{6C3908B8-9AC7-426D-A353-9541DF6F01BA}"/>
          </ac:graphicFrameMkLst>
        </pc:graphicFrameChg>
      </pc:sldChg>
      <pc:sldChg chg="addSp delSp modSp">
        <pc:chgData name="Faye Taylor" userId="32266afe-4e54-4012-9703-e1912c09c24c" providerId="ADAL" clId="{096C566A-B147-4245-9A2A-58B20E795CA4}" dt="2019-03-15T10:26:54.060" v="425"/>
        <pc:sldMkLst>
          <pc:docMk/>
          <pc:sldMk cId="1339942228" sldId="366"/>
        </pc:sldMkLst>
        <pc:spChg chg="mod">
          <ac:chgData name="Faye Taylor" userId="32266afe-4e54-4012-9703-e1912c09c24c" providerId="ADAL" clId="{096C566A-B147-4245-9A2A-58B20E795CA4}" dt="2019-03-15T10:25:12.502" v="396"/>
          <ac:spMkLst>
            <pc:docMk/>
            <pc:sldMk cId="1339942228" sldId="366"/>
            <ac:spMk id="17" creationId="{0F18B4CD-798D-4EA5-92CF-7A4BB6DD9812}"/>
          </ac:spMkLst>
        </pc:spChg>
        <pc:spChg chg="mod">
          <ac:chgData name="Faye Taylor" userId="32266afe-4e54-4012-9703-e1912c09c24c" providerId="ADAL" clId="{096C566A-B147-4245-9A2A-58B20E795CA4}" dt="2019-03-15T10:00:54.924" v="274" actId="113"/>
          <ac:spMkLst>
            <pc:docMk/>
            <pc:sldMk cId="1339942228" sldId="366"/>
            <ac:spMk id="19" creationId="{5252A847-DE45-4FA3-A1F8-EEBEB845FF8E}"/>
          </ac:spMkLst>
        </pc:spChg>
        <pc:grpChg chg="add">
          <ac:chgData name="Faye Taylor" userId="32266afe-4e54-4012-9703-e1912c09c24c" providerId="ADAL" clId="{096C566A-B147-4245-9A2A-58B20E795CA4}" dt="2019-03-15T10:26:54.060" v="425"/>
          <ac:grpSpMkLst>
            <pc:docMk/>
            <pc:sldMk cId="1339942228" sldId="366"/>
            <ac:grpSpMk id="9" creationId="{13C93369-2E10-4FCE-8F0A-63358A5E4D89}"/>
          </ac:grpSpMkLst>
        </pc:grpChg>
        <pc:grpChg chg="del">
          <ac:chgData name="Faye Taylor" userId="32266afe-4e54-4012-9703-e1912c09c24c" providerId="ADAL" clId="{096C566A-B147-4245-9A2A-58B20E795CA4}" dt="2019-03-15T10:26:52.621" v="424" actId="478"/>
          <ac:grpSpMkLst>
            <pc:docMk/>
            <pc:sldMk cId="1339942228" sldId="366"/>
            <ac:grpSpMk id="16" creationId="{B31300A9-E3C5-4701-8EF1-45ED088A04DD}"/>
          </ac:grpSpMkLst>
        </pc:grpChg>
        <pc:graphicFrameChg chg="mod modGraphic">
          <ac:chgData name="Faye Taylor" userId="32266afe-4e54-4012-9703-e1912c09c24c" providerId="ADAL" clId="{096C566A-B147-4245-9A2A-58B20E795CA4}" dt="2019-03-15T10:01:45.527" v="279"/>
          <ac:graphicFrameMkLst>
            <pc:docMk/>
            <pc:sldMk cId="1339942228" sldId="366"/>
            <ac:graphicFrameMk id="21" creationId="{3CD1B158-E249-4E4E-AF57-4947172D179D}"/>
          </ac:graphicFrameMkLst>
        </pc:graphicFrameChg>
      </pc:sldChg>
      <pc:sldChg chg="addSp delSp modSp">
        <pc:chgData name="Faye Taylor" userId="32266afe-4e54-4012-9703-e1912c09c24c" providerId="ADAL" clId="{096C566A-B147-4245-9A2A-58B20E795CA4}" dt="2019-03-15T10:26:57.597" v="427"/>
        <pc:sldMkLst>
          <pc:docMk/>
          <pc:sldMk cId="4034853040" sldId="367"/>
        </pc:sldMkLst>
        <pc:spChg chg="mod">
          <ac:chgData name="Faye Taylor" userId="32266afe-4e54-4012-9703-e1912c09c24c" providerId="ADAL" clId="{096C566A-B147-4245-9A2A-58B20E795CA4}" dt="2019-03-15T10:25:12.502" v="396"/>
          <ac:spMkLst>
            <pc:docMk/>
            <pc:sldMk cId="4034853040" sldId="367"/>
            <ac:spMk id="17" creationId="{0F18B4CD-798D-4EA5-92CF-7A4BB6DD9812}"/>
          </ac:spMkLst>
        </pc:spChg>
        <pc:spChg chg="mod">
          <ac:chgData name="Faye Taylor" userId="32266afe-4e54-4012-9703-e1912c09c24c" providerId="ADAL" clId="{096C566A-B147-4245-9A2A-58B20E795CA4}" dt="2019-03-15T10:02:13.040" v="289" actId="113"/>
          <ac:spMkLst>
            <pc:docMk/>
            <pc:sldMk cId="4034853040" sldId="367"/>
            <ac:spMk id="19" creationId="{5252A847-DE45-4FA3-A1F8-EEBEB845FF8E}"/>
          </ac:spMkLst>
        </pc:spChg>
        <pc:grpChg chg="add">
          <ac:chgData name="Faye Taylor" userId="32266afe-4e54-4012-9703-e1912c09c24c" providerId="ADAL" clId="{096C566A-B147-4245-9A2A-58B20E795CA4}" dt="2019-03-15T10:26:57.597" v="427"/>
          <ac:grpSpMkLst>
            <pc:docMk/>
            <pc:sldMk cId="4034853040" sldId="367"/>
            <ac:grpSpMk id="9" creationId="{BA571972-7A00-4D89-861E-451A3547F45E}"/>
          </ac:grpSpMkLst>
        </pc:grpChg>
        <pc:grpChg chg="del">
          <ac:chgData name="Faye Taylor" userId="32266afe-4e54-4012-9703-e1912c09c24c" providerId="ADAL" clId="{096C566A-B147-4245-9A2A-58B20E795CA4}" dt="2019-03-15T10:26:57.328" v="426" actId="478"/>
          <ac:grpSpMkLst>
            <pc:docMk/>
            <pc:sldMk cId="4034853040" sldId="367"/>
            <ac:grpSpMk id="16" creationId="{B31300A9-E3C5-4701-8EF1-45ED088A04DD}"/>
          </ac:grpSpMkLst>
        </pc:grpChg>
        <pc:graphicFrameChg chg="modGraphic">
          <ac:chgData name="Faye Taylor" userId="32266afe-4e54-4012-9703-e1912c09c24c" providerId="ADAL" clId="{096C566A-B147-4245-9A2A-58B20E795CA4}" dt="2019-03-15T10:01:55.448" v="283" actId="207"/>
          <ac:graphicFrameMkLst>
            <pc:docMk/>
            <pc:sldMk cId="4034853040" sldId="367"/>
            <ac:graphicFrameMk id="21" creationId="{3CD1B158-E249-4E4E-AF57-4947172D179D}"/>
          </ac:graphicFrameMkLst>
        </pc:graphicFrameChg>
      </pc:sldChg>
      <pc:sldChg chg="addSp delSp modSp">
        <pc:chgData name="Faye Taylor" userId="32266afe-4e54-4012-9703-e1912c09c24c" providerId="ADAL" clId="{096C566A-B147-4245-9A2A-58B20E795CA4}" dt="2019-03-15T10:27:18.532" v="437"/>
        <pc:sldMkLst>
          <pc:docMk/>
          <pc:sldMk cId="1876229433" sldId="368"/>
        </pc:sldMkLst>
        <pc:spChg chg="mod">
          <ac:chgData name="Faye Taylor" userId="32266afe-4e54-4012-9703-e1912c09c24c" providerId="ADAL" clId="{096C566A-B147-4245-9A2A-58B20E795CA4}" dt="2019-03-15T10:25:12.502" v="396"/>
          <ac:spMkLst>
            <pc:docMk/>
            <pc:sldMk cId="1876229433" sldId="368"/>
            <ac:spMk id="17" creationId="{0F18B4CD-798D-4EA5-92CF-7A4BB6DD9812}"/>
          </ac:spMkLst>
        </pc:spChg>
        <pc:spChg chg="mod">
          <ac:chgData name="Faye Taylor" userId="32266afe-4e54-4012-9703-e1912c09c24c" providerId="ADAL" clId="{096C566A-B147-4245-9A2A-58B20E795CA4}" dt="2019-03-15T10:23:36.776" v="390" actId="113"/>
          <ac:spMkLst>
            <pc:docMk/>
            <pc:sldMk cId="1876229433" sldId="368"/>
            <ac:spMk id="19" creationId="{5252A847-DE45-4FA3-A1F8-EEBEB845FF8E}"/>
          </ac:spMkLst>
        </pc:spChg>
        <pc:grpChg chg="add">
          <ac:chgData name="Faye Taylor" userId="32266afe-4e54-4012-9703-e1912c09c24c" providerId="ADAL" clId="{096C566A-B147-4245-9A2A-58B20E795CA4}" dt="2019-03-15T10:27:18.532" v="437"/>
          <ac:grpSpMkLst>
            <pc:docMk/>
            <pc:sldMk cId="1876229433" sldId="368"/>
            <ac:grpSpMk id="7" creationId="{35CEE2A6-ABBA-47ED-8314-1D683603F9E8}"/>
          </ac:grpSpMkLst>
        </pc:grpChg>
        <pc:grpChg chg="del">
          <ac:chgData name="Faye Taylor" userId="32266afe-4e54-4012-9703-e1912c09c24c" providerId="ADAL" clId="{096C566A-B147-4245-9A2A-58B20E795CA4}" dt="2019-03-15T10:27:18.206" v="436" actId="478"/>
          <ac:grpSpMkLst>
            <pc:docMk/>
            <pc:sldMk cId="1876229433" sldId="368"/>
            <ac:grpSpMk id="16" creationId="{B31300A9-E3C5-4701-8EF1-45ED088A04DD}"/>
          </ac:grpSpMkLst>
        </pc:grpChg>
      </pc:sldChg>
      <pc:sldChg chg="addSp delSp modSp">
        <pc:chgData name="Faye Taylor" userId="32266afe-4e54-4012-9703-e1912c09c24c" providerId="ADAL" clId="{096C566A-B147-4245-9A2A-58B20E795CA4}" dt="2019-03-15T10:27:01.525" v="429"/>
        <pc:sldMkLst>
          <pc:docMk/>
          <pc:sldMk cId="2427722116" sldId="369"/>
        </pc:sldMkLst>
        <pc:spChg chg="mod">
          <ac:chgData name="Faye Taylor" userId="32266afe-4e54-4012-9703-e1912c09c24c" providerId="ADAL" clId="{096C566A-B147-4245-9A2A-58B20E795CA4}" dt="2019-03-15T10:04:06.378" v="297" actId="113"/>
          <ac:spMkLst>
            <pc:docMk/>
            <pc:sldMk cId="2427722116" sldId="369"/>
            <ac:spMk id="7" creationId="{6C9E6D9C-2411-4ECF-8B18-F067BC1F0A92}"/>
          </ac:spMkLst>
        </pc:spChg>
        <pc:spChg chg="mod">
          <ac:chgData name="Faye Taylor" userId="32266afe-4e54-4012-9703-e1912c09c24c" providerId="ADAL" clId="{096C566A-B147-4245-9A2A-58B20E795CA4}" dt="2019-03-15T10:04:33.805" v="307"/>
          <ac:spMkLst>
            <pc:docMk/>
            <pc:sldMk cId="2427722116" sldId="369"/>
            <ac:spMk id="9" creationId="{2DAE1F9C-9F5E-4E87-91AF-28A6AD1AE164}"/>
          </ac:spMkLst>
        </pc:spChg>
        <pc:spChg chg="mod">
          <ac:chgData name="Faye Taylor" userId="32266afe-4e54-4012-9703-e1912c09c24c" providerId="ADAL" clId="{096C566A-B147-4245-9A2A-58B20E795CA4}" dt="2019-03-15T10:04:12.901" v="299"/>
          <ac:spMkLst>
            <pc:docMk/>
            <pc:sldMk cId="2427722116" sldId="369"/>
            <ac:spMk id="14" creationId="{9C7D05D7-ECEA-4C91-BB22-03219ADF785F}"/>
          </ac:spMkLst>
        </pc:spChg>
        <pc:spChg chg="mod">
          <ac:chgData name="Faye Taylor" userId="32266afe-4e54-4012-9703-e1912c09c24c" providerId="ADAL" clId="{096C566A-B147-4245-9A2A-58B20E795CA4}" dt="2019-03-15T10:25:12.502" v="396"/>
          <ac:spMkLst>
            <pc:docMk/>
            <pc:sldMk cId="2427722116" sldId="369"/>
            <ac:spMk id="17" creationId="{0F18B4CD-798D-4EA5-92CF-7A4BB6DD9812}"/>
          </ac:spMkLst>
        </pc:spChg>
        <pc:spChg chg="mod">
          <ac:chgData name="Faye Taylor" userId="32266afe-4e54-4012-9703-e1912c09c24c" providerId="ADAL" clId="{096C566A-B147-4245-9A2A-58B20E795CA4}" dt="2019-03-15T10:02:30.886" v="295" actId="255"/>
          <ac:spMkLst>
            <pc:docMk/>
            <pc:sldMk cId="2427722116" sldId="369"/>
            <ac:spMk id="19" creationId="{5252A847-DE45-4FA3-A1F8-EEBEB845FF8E}"/>
          </ac:spMkLst>
        </pc:spChg>
        <pc:grpChg chg="add">
          <ac:chgData name="Faye Taylor" userId="32266afe-4e54-4012-9703-e1912c09c24c" providerId="ADAL" clId="{096C566A-B147-4245-9A2A-58B20E795CA4}" dt="2019-03-15T10:27:01.525" v="429"/>
          <ac:grpSpMkLst>
            <pc:docMk/>
            <pc:sldMk cId="2427722116" sldId="369"/>
            <ac:grpSpMk id="15" creationId="{CE1F2841-2424-4C49-91E3-510E3A11D329}"/>
          </ac:grpSpMkLst>
        </pc:grpChg>
        <pc:grpChg chg="del">
          <ac:chgData name="Faye Taylor" userId="32266afe-4e54-4012-9703-e1912c09c24c" providerId="ADAL" clId="{096C566A-B147-4245-9A2A-58B20E795CA4}" dt="2019-03-15T10:27:01.248" v="428" actId="478"/>
          <ac:grpSpMkLst>
            <pc:docMk/>
            <pc:sldMk cId="2427722116" sldId="369"/>
            <ac:grpSpMk id="16" creationId="{B31300A9-E3C5-4701-8EF1-45ED088A04DD}"/>
          </ac:grpSpMkLst>
        </pc:grpChg>
        <pc:graphicFrameChg chg="modGraphic">
          <ac:chgData name="Faye Taylor" userId="32266afe-4e54-4012-9703-e1912c09c24c" providerId="ADAL" clId="{096C566A-B147-4245-9A2A-58B20E795CA4}" dt="2019-03-15T10:04:30.183" v="305" actId="404"/>
          <ac:graphicFrameMkLst>
            <pc:docMk/>
            <pc:sldMk cId="2427722116" sldId="369"/>
            <ac:graphicFrameMk id="11" creationId="{0BC9EF9C-6D3F-4E1A-A33D-A553C8FBCC72}"/>
          </ac:graphicFrameMkLst>
        </pc:graphicFrameChg>
        <pc:graphicFrameChg chg="modGraphic">
          <ac:chgData name="Faye Taylor" userId="32266afe-4e54-4012-9703-e1912c09c24c" providerId="ADAL" clId="{096C566A-B147-4245-9A2A-58B20E795CA4}" dt="2019-03-15T10:04:22.776" v="302" actId="404"/>
          <ac:graphicFrameMkLst>
            <pc:docMk/>
            <pc:sldMk cId="2427722116" sldId="369"/>
            <ac:graphicFrameMk id="13" creationId="{6F3C3248-2197-4FFC-8EBB-A3816AD96357}"/>
          </ac:graphicFrameMkLst>
        </pc:graphicFrameChg>
      </pc:sldChg>
      <pc:sldChg chg="addSp delSp modSp">
        <pc:chgData name="Faye Taylor" userId="32266afe-4e54-4012-9703-e1912c09c24c" providerId="ADAL" clId="{096C566A-B147-4245-9A2A-58B20E795CA4}" dt="2019-03-15T10:27:04.473" v="431"/>
        <pc:sldMkLst>
          <pc:docMk/>
          <pc:sldMk cId="351484069" sldId="371"/>
        </pc:sldMkLst>
        <pc:spChg chg="mod">
          <ac:chgData name="Faye Taylor" userId="32266afe-4e54-4012-9703-e1912c09c24c" providerId="ADAL" clId="{096C566A-B147-4245-9A2A-58B20E795CA4}" dt="2019-03-15T10:08:08.752" v="318" actId="207"/>
          <ac:spMkLst>
            <pc:docMk/>
            <pc:sldMk cId="351484069" sldId="371"/>
            <ac:spMk id="7" creationId="{6C9E6D9C-2411-4ECF-8B18-F067BC1F0A92}"/>
          </ac:spMkLst>
        </pc:spChg>
        <pc:spChg chg="mod">
          <ac:chgData name="Faye Taylor" userId="32266afe-4e54-4012-9703-e1912c09c24c" providerId="ADAL" clId="{096C566A-B147-4245-9A2A-58B20E795CA4}" dt="2019-03-15T10:09:45.001" v="328"/>
          <ac:spMkLst>
            <pc:docMk/>
            <pc:sldMk cId="351484069" sldId="371"/>
            <ac:spMk id="9" creationId="{2DAE1F9C-9F5E-4E87-91AF-28A6AD1AE164}"/>
          </ac:spMkLst>
        </pc:spChg>
        <pc:spChg chg="mod">
          <ac:chgData name="Faye Taylor" userId="32266afe-4e54-4012-9703-e1912c09c24c" providerId="ADAL" clId="{096C566A-B147-4245-9A2A-58B20E795CA4}" dt="2019-03-15T10:08:16.500" v="320"/>
          <ac:spMkLst>
            <pc:docMk/>
            <pc:sldMk cId="351484069" sldId="371"/>
            <ac:spMk id="14" creationId="{9C7D05D7-ECEA-4C91-BB22-03219ADF785F}"/>
          </ac:spMkLst>
        </pc:spChg>
        <pc:spChg chg="mod">
          <ac:chgData name="Faye Taylor" userId="32266afe-4e54-4012-9703-e1912c09c24c" providerId="ADAL" clId="{096C566A-B147-4245-9A2A-58B20E795CA4}" dt="2019-03-15T10:25:12.502" v="396"/>
          <ac:spMkLst>
            <pc:docMk/>
            <pc:sldMk cId="351484069" sldId="371"/>
            <ac:spMk id="17" creationId="{0F18B4CD-798D-4EA5-92CF-7A4BB6DD9812}"/>
          </ac:spMkLst>
        </pc:spChg>
        <pc:spChg chg="mod">
          <ac:chgData name="Faye Taylor" userId="32266afe-4e54-4012-9703-e1912c09c24c" providerId="ADAL" clId="{096C566A-B147-4245-9A2A-58B20E795CA4}" dt="2019-03-15T10:07:54.450" v="315" actId="20577"/>
          <ac:spMkLst>
            <pc:docMk/>
            <pc:sldMk cId="351484069" sldId="371"/>
            <ac:spMk id="19" creationId="{5252A847-DE45-4FA3-A1F8-EEBEB845FF8E}"/>
          </ac:spMkLst>
        </pc:spChg>
        <pc:grpChg chg="del">
          <ac:chgData name="Faye Taylor" userId="32266afe-4e54-4012-9703-e1912c09c24c" providerId="ADAL" clId="{096C566A-B147-4245-9A2A-58B20E795CA4}" dt="2019-03-15T10:27:04.208" v="430" actId="478"/>
          <ac:grpSpMkLst>
            <pc:docMk/>
            <pc:sldMk cId="351484069" sldId="371"/>
            <ac:grpSpMk id="16" creationId="{B31300A9-E3C5-4701-8EF1-45ED088A04DD}"/>
          </ac:grpSpMkLst>
        </pc:grpChg>
        <pc:grpChg chg="add">
          <ac:chgData name="Faye Taylor" userId="32266afe-4e54-4012-9703-e1912c09c24c" providerId="ADAL" clId="{096C566A-B147-4245-9A2A-58B20E795CA4}" dt="2019-03-15T10:27:04.473" v="431"/>
          <ac:grpSpMkLst>
            <pc:docMk/>
            <pc:sldMk cId="351484069" sldId="371"/>
            <ac:grpSpMk id="21" creationId="{18846EF4-238F-4E81-8E3F-81B3A34D9CF7}"/>
          </ac:grpSpMkLst>
        </pc:grpChg>
        <pc:graphicFrameChg chg="modGraphic">
          <ac:chgData name="Faye Taylor" userId="32266afe-4e54-4012-9703-e1912c09c24c" providerId="ADAL" clId="{096C566A-B147-4245-9A2A-58B20E795CA4}" dt="2019-03-15T10:08:26.687" v="326" actId="404"/>
          <ac:graphicFrameMkLst>
            <pc:docMk/>
            <pc:sldMk cId="351484069" sldId="371"/>
            <ac:graphicFrameMk id="11" creationId="{0BC9EF9C-6D3F-4E1A-A33D-A553C8FBCC72}"/>
          </ac:graphicFrameMkLst>
        </pc:graphicFrameChg>
        <pc:graphicFrameChg chg="modGraphic">
          <ac:chgData name="Faye Taylor" userId="32266afe-4e54-4012-9703-e1912c09c24c" providerId="ADAL" clId="{096C566A-B147-4245-9A2A-58B20E795CA4}" dt="2019-03-15T10:08:21.839" v="323" actId="404"/>
          <ac:graphicFrameMkLst>
            <pc:docMk/>
            <pc:sldMk cId="351484069" sldId="371"/>
            <ac:graphicFrameMk id="13" creationId="{6F3C3248-2197-4FFC-8EBB-A3816AD96357}"/>
          </ac:graphicFrameMkLst>
        </pc:graphicFrameChg>
      </pc:sldChg>
      <pc:sldChg chg="addSp delSp modSp">
        <pc:chgData name="Faye Taylor" userId="32266afe-4e54-4012-9703-e1912c09c24c" providerId="ADAL" clId="{096C566A-B147-4245-9A2A-58B20E795CA4}" dt="2019-03-15T10:28:08.607" v="445" actId="113"/>
        <pc:sldMkLst>
          <pc:docMk/>
          <pc:sldMk cId="999334522" sldId="374"/>
        </pc:sldMkLst>
        <pc:spChg chg="mod">
          <ac:chgData name="Faye Taylor" userId="32266afe-4e54-4012-9703-e1912c09c24c" providerId="ADAL" clId="{096C566A-B147-4245-9A2A-58B20E795CA4}" dt="2019-03-15T10:25:12.502" v="396"/>
          <ac:spMkLst>
            <pc:docMk/>
            <pc:sldMk cId="999334522" sldId="374"/>
            <ac:spMk id="17" creationId="{0F18B4CD-798D-4EA5-92CF-7A4BB6DD9812}"/>
          </ac:spMkLst>
        </pc:spChg>
        <pc:spChg chg="mod">
          <ac:chgData name="Faye Taylor" userId="32266afe-4e54-4012-9703-e1912c09c24c" providerId="ADAL" clId="{096C566A-B147-4245-9A2A-58B20E795CA4}" dt="2019-03-15T10:28:08.607" v="445" actId="113"/>
          <ac:spMkLst>
            <pc:docMk/>
            <pc:sldMk cId="999334522" sldId="374"/>
            <ac:spMk id="19" creationId="{5252A847-DE45-4FA3-A1F8-EEBEB845FF8E}"/>
          </ac:spMkLst>
        </pc:spChg>
        <pc:grpChg chg="del">
          <ac:chgData name="Faye Taylor" userId="32266afe-4e54-4012-9703-e1912c09c24c" providerId="ADAL" clId="{096C566A-B147-4245-9A2A-58B20E795CA4}" dt="2019-03-15T10:26:47.814" v="422" actId="478"/>
          <ac:grpSpMkLst>
            <pc:docMk/>
            <pc:sldMk cId="999334522" sldId="374"/>
            <ac:grpSpMk id="16" creationId="{B31300A9-E3C5-4701-8EF1-45ED088A04DD}"/>
          </ac:grpSpMkLst>
        </pc:grpChg>
        <pc:grpChg chg="add">
          <ac:chgData name="Faye Taylor" userId="32266afe-4e54-4012-9703-e1912c09c24c" providerId="ADAL" clId="{096C566A-B147-4245-9A2A-58B20E795CA4}" dt="2019-03-15T10:26:48.212" v="423"/>
          <ac:grpSpMkLst>
            <pc:docMk/>
            <pc:sldMk cId="999334522" sldId="374"/>
            <ac:grpSpMk id="26" creationId="{381E2205-608F-4FCF-AB4F-0A0E9766F331}"/>
          </ac:grpSpMkLst>
        </pc:grpChg>
        <pc:graphicFrameChg chg="mod modGraphic">
          <ac:chgData name="Faye Taylor" userId="32266afe-4e54-4012-9703-e1912c09c24c" providerId="ADAL" clId="{096C566A-B147-4245-9A2A-58B20E795CA4}" dt="2019-03-15T10:00:02.222" v="258"/>
          <ac:graphicFrameMkLst>
            <pc:docMk/>
            <pc:sldMk cId="999334522" sldId="374"/>
            <ac:graphicFrameMk id="22" creationId="{FA9BC84F-2E8D-4602-916F-0D124FBB17CC}"/>
          </ac:graphicFrameMkLst>
        </pc:graphicFrameChg>
        <pc:graphicFrameChg chg="mod modGraphic">
          <ac:chgData name="Faye Taylor" userId="32266afe-4e54-4012-9703-e1912c09c24c" providerId="ADAL" clId="{096C566A-B147-4245-9A2A-58B20E795CA4}" dt="2019-03-15T10:00:04.594" v="259" actId="108"/>
          <ac:graphicFrameMkLst>
            <pc:docMk/>
            <pc:sldMk cId="999334522" sldId="374"/>
            <ac:graphicFrameMk id="23" creationId="{6D598DBD-41F2-4609-A0B1-F74686CA7763}"/>
          </ac:graphicFrameMkLst>
        </pc:graphicFrameChg>
        <pc:graphicFrameChg chg="mod modGraphic">
          <ac:chgData name="Faye Taylor" userId="32266afe-4e54-4012-9703-e1912c09c24c" providerId="ADAL" clId="{096C566A-B147-4245-9A2A-58B20E795CA4}" dt="2019-03-15T10:00:25.486" v="268" actId="1076"/>
          <ac:graphicFrameMkLst>
            <pc:docMk/>
            <pc:sldMk cId="999334522" sldId="374"/>
            <ac:graphicFrameMk id="24" creationId="{CE9B92A9-065A-46B8-BFA7-029674F2BEBE}"/>
          </ac:graphicFrameMkLst>
        </pc:graphicFrameChg>
        <pc:graphicFrameChg chg="mod modGraphic">
          <ac:chgData name="Faye Taylor" userId="32266afe-4e54-4012-9703-e1912c09c24c" providerId="ADAL" clId="{096C566A-B147-4245-9A2A-58B20E795CA4}" dt="2019-03-15T09:59:40.907" v="251"/>
          <ac:graphicFrameMkLst>
            <pc:docMk/>
            <pc:sldMk cId="999334522" sldId="374"/>
            <ac:graphicFrameMk id="25" creationId="{CF14F1F4-07E9-4E53-8ABE-0288FF99A2B6}"/>
          </ac:graphicFrameMkLst>
        </pc:graphicFrameChg>
      </pc:sldChg>
      <pc:sldChg chg="addSp delSp modSp">
        <pc:chgData name="Faye Taylor" userId="32266afe-4e54-4012-9703-e1912c09c24c" providerId="ADAL" clId="{096C566A-B147-4245-9A2A-58B20E795CA4}" dt="2019-03-15T10:27:21.742" v="439"/>
        <pc:sldMkLst>
          <pc:docMk/>
          <pc:sldMk cId="3474541685" sldId="376"/>
        </pc:sldMkLst>
        <pc:spChg chg="mod">
          <ac:chgData name="Faye Taylor" userId="32266afe-4e54-4012-9703-e1912c09c24c" providerId="ADAL" clId="{096C566A-B147-4245-9A2A-58B20E795CA4}" dt="2019-03-15T10:25:12.502" v="396"/>
          <ac:spMkLst>
            <pc:docMk/>
            <pc:sldMk cId="3474541685" sldId="376"/>
            <ac:spMk id="17" creationId="{0F18B4CD-798D-4EA5-92CF-7A4BB6DD9812}"/>
          </ac:spMkLst>
        </pc:spChg>
        <pc:spChg chg="mod">
          <ac:chgData name="Faye Taylor" userId="32266afe-4e54-4012-9703-e1912c09c24c" providerId="ADAL" clId="{096C566A-B147-4245-9A2A-58B20E795CA4}" dt="2019-03-15T10:23:46.389" v="391"/>
          <ac:spMkLst>
            <pc:docMk/>
            <pc:sldMk cId="3474541685" sldId="376"/>
            <ac:spMk id="19" creationId="{5252A847-DE45-4FA3-A1F8-EEBEB845FF8E}"/>
          </ac:spMkLst>
        </pc:spChg>
        <pc:grpChg chg="add">
          <ac:chgData name="Faye Taylor" userId="32266afe-4e54-4012-9703-e1912c09c24c" providerId="ADAL" clId="{096C566A-B147-4245-9A2A-58B20E795CA4}" dt="2019-03-15T10:27:21.742" v="439"/>
          <ac:grpSpMkLst>
            <pc:docMk/>
            <pc:sldMk cId="3474541685" sldId="376"/>
            <ac:grpSpMk id="9" creationId="{BE2FE57C-80A1-4195-B51C-31B5C5FD1CF8}"/>
          </ac:grpSpMkLst>
        </pc:grpChg>
        <pc:grpChg chg="del">
          <ac:chgData name="Faye Taylor" userId="32266afe-4e54-4012-9703-e1912c09c24c" providerId="ADAL" clId="{096C566A-B147-4245-9A2A-58B20E795CA4}" dt="2019-03-15T10:27:21.479" v="438" actId="478"/>
          <ac:grpSpMkLst>
            <pc:docMk/>
            <pc:sldMk cId="3474541685" sldId="376"/>
            <ac:grpSpMk id="16" creationId="{B31300A9-E3C5-4701-8EF1-45ED088A04DD}"/>
          </ac:grpSpMkLst>
        </pc:grpChg>
        <pc:graphicFrameChg chg="mod modGraphic">
          <ac:chgData name="Faye Taylor" userId="32266afe-4e54-4012-9703-e1912c09c24c" providerId="ADAL" clId="{096C566A-B147-4245-9A2A-58B20E795CA4}" dt="2019-03-15T10:23:58.709" v="394" actId="1076"/>
          <ac:graphicFrameMkLst>
            <pc:docMk/>
            <pc:sldMk cId="3474541685" sldId="376"/>
            <ac:graphicFrameMk id="7" creationId="{BE73AF9D-323D-4D2C-BDB1-32202F6483FE}"/>
          </ac:graphicFrameMkLst>
        </pc:graphicFrameChg>
      </pc:sldChg>
      <pc:sldChg chg="addSp delSp modSp">
        <pc:chgData name="Faye Taylor" userId="32266afe-4e54-4012-9703-e1912c09c24c" providerId="ADAL" clId="{096C566A-B147-4245-9A2A-58B20E795CA4}" dt="2019-03-15T10:27:15.039" v="435"/>
        <pc:sldMkLst>
          <pc:docMk/>
          <pc:sldMk cId="2142990663" sldId="378"/>
        </pc:sldMkLst>
        <pc:spChg chg="mod">
          <ac:chgData name="Faye Taylor" userId="32266afe-4e54-4012-9703-e1912c09c24c" providerId="ADAL" clId="{096C566A-B147-4245-9A2A-58B20E795CA4}" dt="2019-03-15T10:25:12.502" v="396"/>
          <ac:spMkLst>
            <pc:docMk/>
            <pc:sldMk cId="2142990663" sldId="378"/>
            <ac:spMk id="17" creationId="{0F18B4CD-798D-4EA5-92CF-7A4BB6DD9812}"/>
          </ac:spMkLst>
        </pc:spChg>
        <pc:spChg chg="mod">
          <ac:chgData name="Faye Taylor" userId="32266afe-4e54-4012-9703-e1912c09c24c" providerId="ADAL" clId="{096C566A-B147-4245-9A2A-58B20E795CA4}" dt="2019-03-15T10:23:01.720" v="383" actId="20577"/>
          <ac:spMkLst>
            <pc:docMk/>
            <pc:sldMk cId="2142990663" sldId="378"/>
            <ac:spMk id="19" creationId="{7FE4E37C-889D-4299-A7CA-4509C7C269B5}"/>
          </ac:spMkLst>
        </pc:spChg>
        <pc:grpChg chg="del">
          <ac:chgData name="Faye Taylor" userId="32266afe-4e54-4012-9703-e1912c09c24c" providerId="ADAL" clId="{096C566A-B147-4245-9A2A-58B20E795CA4}" dt="2019-03-15T10:27:14.694" v="434" actId="478"/>
          <ac:grpSpMkLst>
            <pc:docMk/>
            <pc:sldMk cId="2142990663" sldId="378"/>
            <ac:grpSpMk id="16" creationId="{B31300A9-E3C5-4701-8EF1-45ED088A04DD}"/>
          </ac:grpSpMkLst>
        </pc:grpChg>
        <pc:grpChg chg="add">
          <ac:chgData name="Faye Taylor" userId="32266afe-4e54-4012-9703-e1912c09c24c" providerId="ADAL" clId="{096C566A-B147-4245-9A2A-58B20E795CA4}" dt="2019-03-15T10:27:15.039" v="435"/>
          <ac:grpSpMkLst>
            <pc:docMk/>
            <pc:sldMk cId="2142990663" sldId="378"/>
            <ac:grpSpMk id="20" creationId="{A237AA01-81CE-4A7A-B023-BE08834B3621}"/>
          </ac:grpSpMkLst>
        </pc:grpChg>
        <pc:graphicFrameChg chg="mod modGraphic">
          <ac:chgData name="Faye Taylor" userId="32266afe-4e54-4012-9703-e1912c09c24c" providerId="ADAL" clId="{096C566A-B147-4245-9A2A-58B20E795CA4}" dt="2019-03-15T10:21:52.093" v="363" actId="1076"/>
          <ac:graphicFrameMkLst>
            <pc:docMk/>
            <pc:sldMk cId="2142990663" sldId="378"/>
            <ac:graphicFrameMk id="11" creationId="{21D4859B-92FC-4392-B568-1EFF72526E32}"/>
          </ac:graphicFrameMkLst>
        </pc:graphicFrameChg>
        <pc:graphicFrameChg chg="mod modGraphic">
          <ac:chgData name="Faye Taylor" userId="32266afe-4e54-4012-9703-e1912c09c24c" providerId="ADAL" clId="{096C566A-B147-4245-9A2A-58B20E795CA4}" dt="2019-03-15T10:22:57.973" v="382" actId="1076"/>
          <ac:graphicFrameMkLst>
            <pc:docMk/>
            <pc:sldMk cId="2142990663" sldId="378"/>
            <ac:graphicFrameMk id="12" creationId="{8E5E9217-AEF0-4028-9DD5-BC55F137BC8F}"/>
          </ac:graphicFrameMkLst>
        </pc:graphicFrameChg>
        <pc:graphicFrameChg chg="mod modGraphic">
          <ac:chgData name="Faye Taylor" userId="32266afe-4e54-4012-9703-e1912c09c24c" providerId="ADAL" clId="{096C566A-B147-4245-9A2A-58B20E795CA4}" dt="2019-03-15T10:23:06.419" v="384" actId="1076"/>
          <ac:graphicFrameMkLst>
            <pc:docMk/>
            <pc:sldMk cId="2142990663" sldId="378"/>
            <ac:graphicFrameMk id="13" creationId="{5F343A77-5087-4DC0-ACC8-120D5870E15C}"/>
          </ac:graphicFrameMkLst>
        </pc:graphicFrameChg>
        <pc:graphicFrameChg chg="add">
          <ac:chgData name="Faye Taylor" userId="32266afe-4e54-4012-9703-e1912c09c24c" providerId="ADAL" clId="{096C566A-B147-4245-9A2A-58B20E795CA4}" dt="2019-03-15T10:20:38.455" v="347"/>
          <ac:graphicFrameMkLst>
            <pc:docMk/>
            <pc:sldMk cId="2142990663" sldId="378"/>
            <ac:graphicFrameMk id="15" creationId="{2CB52960-6EC4-4378-AC60-BB2D5E71CC1F}"/>
          </ac:graphicFrameMkLst>
        </pc:graphicFrameChg>
        <pc:graphicFrameChg chg="del">
          <ac:chgData name="Faye Taylor" userId="32266afe-4e54-4012-9703-e1912c09c24c" providerId="ADAL" clId="{096C566A-B147-4245-9A2A-58B20E795CA4}" dt="2019-03-15T10:20:37.520" v="346" actId="478"/>
          <ac:graphicFrameMkLst>
            <pc:docMk/>
            <pc:sldMk cId="2142990663" sldId="378"/>
            <ac:graphicFrameMk id="21" creationId="{F35BD38B-B8C2-497D-9B2F-DB60A16BEC79}"/>
          </ac:graphicFrameMkLst>
        </pc:graphicFrameChg>
      </pc:sldChg>
    </pc:docChg>
  </pc:docChgLst>
  <pc:docChgLst>
    <pc:chgData name="Davina Szilvasy" userId="59fb472d-eed4-4f11-9686-c2c8db02a2cd" providerId="ADAL" clId="{2BD1B05D-9BD6-44B5-B0D0-FBE570A5789C}"/>
    <pc:docChg chg="undo redo custSel addSld delSld modSld delSection modSection">
      <pc:chgData name="Davina Szilvasy" userId="59fb472d-eed4-4f11-9686-c2c8db02a2cd" providerId="ADAL" clId="{2BD1B05D-9BD6-44B5-B0D0-FBE570A5789C}" dt="2019-03-21T13:33:54.793" v="139" actId="17853"/>
      <pc:docMkLst>
        <pc:docMk/>
      </pc:docMkLst>
      <pc:sldChg chg="modSp">
        <pc:chgData name="Davina Szilvasy" userId="59fb472d-eed4-4f11-9686-c2c8db02a2cd" providerId="ADAL" clId="{2BD1B05D-9BD6-44B5-B0D0-FBE570A5789C}" dt="2019-03-21T13:22:45.403" v="10" actId="404"/>
        <pc:sldMkLst>
          <pc:docMk/>
          <pc:sldMk cId="2637481266" sldId="256"/>
        </pc:sldMkLst>
        <pc:spChg chg="mod">
          <ac:chgData name="Davina Szilvasy" userId="59fb472d-eed4-4f11-9686-c2c8db02a2cd" providerId="ADAL" clId="{2BD1B05D-9BD6-44B5-B0D0-FBE570A5789C}" dt="2019-03-21T13:22:45.403" v="10" actId="404"/>
          <ac:spMkLst>
            <pc:docMk/>
            <pc:sldMk cId="2637481266" sldId="256"/>
            <ac:spMk id="19" creationId="{5252A847-DE45-4FA3-A1F8-EEBEB845FF8E}"/>
          </ac:spMkLst>
        </pc:spChg>
      </pc:sldChg>
      <pc:sldChg chg="modSp">
        <pc:chgData name="Davina Szilvasy" userId="59fb472d-eed4-4f11-9686-c2c8db02a2cd" providerId="ADAL" clId="{2BD1B05D-9BD6-44B5-B0D0-FBE570A5789C}" dt="2019-03-21T13:23:01.981" v="13" actId="20577"/>
        <pc:sldMkLst>
          <pc:docMk/>
          <pc:sldMk cId="3855900595" sldId="301"/>
        </pc:sldMkLst>
        <pc:spChg chg="mod">
          <ac:chgData name="Davina Szilvasy" userId="59fb472d-eed4-4f11-9686-c2c8db02a2cd" providerId="ADAL" clId="{2BD1B05D-9BD6-44B5-B0D0-FBE570A5789C}" dt="2019-03-21T13:23:01.981" v="13" actId="20577"/>
          <ac:spMkLst>
            <pc:docMk/>
            <pc:sldMk cId="3855900595" sldId="301"/>
            <ac:spMk id="19" creationId="{5252A847-DE45-4FA3-A1F8-EEBEB845FF8E}"/>
          </ac:spMkLst>
        </pc:spChg>
      </pc:sldChg>
      <pc:sldChg chg="modSp">
        <pc:chgData name="Davina Szilvasy" userId="59fb472d-eed4-4f11-9686-c2c8db02a2cd" providerId="ADAL" clId="{2BD1B05D-9BD6-44B5-B0D0-FBE570A5789C}" dt="2019-03-21T13:23:57.779" v="14" actId="207"/>
        <pc:sldMkLst>
          <pc:docMk/>
          <pc:sldMk cId="273723392" sldId="308"/>
        </pc:sldMkLst>
        <pc:spChg chg="mod">
          <ac:chgData name="Davina Szilvasy" userId="59fb472d-eed4-4f11-9686-c2c8db02a2cd" providerId="ADAL" clId="{2BD1B05D-9BD6-44B5-B0D0-FBE570A5789C}" dt="2019-03-21T13:23:57.779" v="14" actId="207"/>
          <ac:spMkLst>
            <pc:docMk/>
            <pc:sldMk cId="273723392" sldId="308"/>
            <ac:spMk id="19" creationId="{5252A847-DE45-4FA3-A1F8-EEBEB845FF8E}"/>
          </ac:spMkLst>
        </pc:spChg>
      </pc:sldChg>
      <pc:sldChg chg="modSp">
        <pc:chgData name="Davina Szilvasy" userId="59fb472d-eed4-4f11-9686-c2c8db02a2cd" providerId="ADAL" clId="{2BD1B05D-9BD6-44B5-B0D0-FBE570A5789C}" dt="2019-03-21T13:29:49.790" v="69" actId="207"/>
        <pc:sldMkLst>
          <pc:docMk/>
          <pc:sldMk cId="636014570" sldId="314"/>
        </pc:sldMkLst>
        <pc:graphicFrameChg chg="modGraphic">
          <ac:chgData name="Davina Szilvasy" userId="59fb472d-eed4-4f11-9686-c2c8db02a2cd" providerId="ADAL" clId="{2BD1B05D-9BD6-44B5-B0D0-FBE570A5789C}" dt="2019-03-21T13:29:49.790" v="69" actId="207"/>
          <ac:graphicFrameMkLst>
            <pc:docMk/>
            <pc:sldMk cId="636014570" sldId="314"/>
            <ac:graphicFrameMk id="7" creationId="{9D2C4BBD-7EF2-4053-B206-08C774185A4B}"/>
          </ac:graphicFrameMkLst>
        </pc:graphicFrameChg>
      </pc:sldChg>
      <pc:sldChg chg="modSp">
        <pc:chgData name="Davina Szilvasy" userId="59fb472d-eed4-4f11-9686-c2c8db02a2cd" providerId="ADAL" clId="{2BD1B05D-9BD6-44B5-B0D0-FBE570A5789C}" dt="2019-03-21T13:24:40.794" v="21" actId="207"/>
        <pc:sldMkLst>
          <pc:docMk/>
          <pc:sldMk cId="36917022" sldId="360"/>
        </pc:sldMkLst>
        <pc:graphicFrameChg chg="mod modGraphic">
          <ac:chgData name="Davina Szilvasy" userId="59fb472d-eed4-4f11-9686-c2c8db02a2cd" providerId="ADAL" clId="{2BD1B05D-9BD6-44B5-B0D0-FBE570A5789C}" dt="2019-03-21T13:24:40.794" v="21" actId="207"/>
          <ac:graphicFrameMkLst>
            <pc:docMk/>
            <pc:sldMk cId="36917022" sldId="360"/>
            <ac:graphicFrameMk id="7" creationId="{CBAB97C8-E08E-42E5-97D5-CA8DCBC41071}"/>
          </ac:graphicFrameMkLst>
        </pc:graphicFrameChg>
      </pc:sldChg>
      <pc:sldChg chg="modSp">
        <pc:chgData name="Davina Szilvasy" userId="59fb472d-eed4-4f11-9686-c2c8db02a2cd" providerId="ADAL" clId="{2BD1B05D-9BD6-44B5-B0D0-FBE570A5789C}" dt="2019-03-21T13:24:05.342" v="15" actId="207"/>
        <pc:sldMkLst>
          <pc:docMk/>
          <pc:sldMk cId="3644550898" sldId="361"/>
        </pc:sldMkLst>
        <pc:spChg chg="mod">
          <ac:chgData name="Davina Szilvasy" userId="59fb472d-eed4-4f11-9686-c2c8db02a2cd" providerId="ADAL" clId="{2BD1B05D-9BD6-44B5-B0D0-FBE570A5789C}" dt="2019-03-21T13:24:05.342" v="15" actId="207"/>
          <ac:spMkLst>
            <pc:docMk/>
            <pc:sldMk cId="3644550898" sldId="361"/>
            <ac:spMk id="19" creationId="{5252A847-DE45-4FA3-A1F8-EEBEB845FF8E}"/>
          </ac:spMkLst>
        </pc:spChg>
      </pc:sldChg>
      <pc:sldChg chg="modSp">
        <pc:chgData name="Davina Szilvasy" userId="59fb472d-eed4-4f11-9686-c2c8db02a2cd" providerId="ADAL" clId="{2BD1B05D-9BD6-44B5-B0D0-FBE570A5789C}" dt="2019-03-21T13:25:45.262" v="22" actId="207"/>
        <pc:sldMkLst>
          <pc:docMk/>
          <pc:sldMk cId="3154383427" sldId="362"/>
        </pc:sldMkLst>
        <pc:graphicFrameChg chg="modGraphic">
          <ac:chgData name="Davina Szilvasy" userId="59fb472d-eed4-4f11-9686-c2c8db02a2cd" providerId="ADAL" clId="{2BD1B05D-9BD6-44B5-B0D0-FBE570A5789C}" dt="2019-03-21T13:25:45.262" v="22" actId="207"/>
          <ac:graphicFrameMkLst>
            <pc:docMk/>
            <pc:sldMk cId="3154383427" sldId="362"/>
            <ac:graphicFrameMk id="7" creationId="{CBAB97C8-E08E-42E5-97D5-CA8DCBC41071}"/>
          </ac:graphicFrameMkLst>
        </pc:graphicFrameChg>
      </pc:sldChg>
      <pc:sldChg chg="delSp modSp">
        <pc:chgData name="Davina Szilvasy" userId="59fb472d-eed4-4f11-9686-c2c8db02a2cd" providerId="ADAL" clId="{2BD1B05D-9BD6-44B5-B0D0-FBE570A5789C}" dt="2019-03-21T13:29:32.215" v="67" actId="478"/>
        <pc:sldMkLst>
          <pc:docMk/>
          <pc:sldMk cId="2558349611" sldId="363"/>
        </pc:sldMkLst>
        <pc:spChg chg="mod">
          <ac:chgData name="Davina Szilvasy" userId="59fb472d-eed4-4f11-9686-c2c8db02a2cd" providerId="ADAL" clId="{2BD1B05D-9BD6-44B5-B0D0-FBE570A5789C}" dt="2019-03-21T13:29:26.294" v="66" actId="20577"/>
          <ac:spMkLst>
            <pc:docMk/>
            <pc:sldMk cId="2558349611" sldId="363"/>
            <ac:spMk id="19" creationId="{5252A847-DE45-4FA3-A1F8-EEBEB845FF8E}"/>
          </ac:spMkLst>
        </pc:spChg>
        <pc:graphicFrameChg chg="modGraphic">
          <ac:chgData name="Davina Szilvasy" userId="59fb472d-eed4-4f11-9686-c2c8db02a2cd" providerId="ADAL" clId="{2BD1B05D-9BD6-44B5-B0D0-FBE570A5789C}" dt="2019-03-21T13:29:10.379" v="63" actId="207"/>
          <ac:graphicFrameMkLst>
            <pc:docMk/>
            <pc:sldMk cId="2558349611" sldId="363"/>
            <ac:graphicFrameMk id="9" creationId="{4C959B45-D092-4FBC-BE17-C53DCCCE43DA}"/>
          </ac:graphicFrameMkLst>
        </pc:graphicFrameChg>
        <pc:graphicFrameChg chg="del">
          <ac:chgData name="Davina Szilvasy" userId="59fb472d-eed4-4f11-9686-c2c8db02a2cd" providerId="ADAL" clId="{2BD1B05D-9BD6-44B5-B0D0-FBE570A5789C}" dt="2019-03-21T13:29:32.215" v="67" actId="478"/>
          <ac:graphicFrameMkLst>
            <pc:docMk/>
            <pc:sldMk cId="2558349611" sldId="363"/>
            <ac:graphicFrameMk id="10" creationId="{7222B39C-6C31-47DB-96DB-0CC84865D839}"/>
          </ac:graphicFrameMkLst>
        </pc:graphicFrameChg>
        <pc:graphicFrameChg chg="del">
          <ac:chgData name="Davina Szilvasy" userId="59fb472d-eed4-4f11-9686-c2c8db02a2cd" providerId="ADAL" clId="{2BD1B05D-9BD6-44B5-B0D0-FBE570A5789C}" dt="2019-03-21T13:29:32.215" v="67" actId="478"/>
          <ac:graphicFrameMkLst>
            <pc:docMk/>
            <pc:sldMk cId="2558349611" sldId="363"/>
            <ac:graphicFrameMk id="11" creationId="{8ED71C68-D2DC-4DC1-86CA-976ECC8DE19B}"/>
          </ac:graphicFrameMkLst>
        </pc:graphicFrameChg>
        <pc:graphicFrameChg chg="del">
          <ac:chgData name="Davina Szilvasy" userId="59fb472d-eed4-4f11-9686-c2c8db02a2cd" providerId="ADAL" clId="{2BD1B05D-9BD6-44B5-B0D0-FBE570A5789C}" dt="2019-03-21T13:29:32.215" v="67" actId="478"/>
          <ac:graphicFrameMkLst>
            <pc:docMk/>
            <pc:sldMk cId="2558349611" sldId="363"/>
            <ac:graphicFrameMk id="12" creationId="{F5447B95-0C5B-40C6-902D-88A61CE5A9BC}"/>
          </ac:graphicFrameMkLst>
        </pc:graphicFrameChg>
        <pc:graphicFrameChg chg="del">
          <ac:chgData name="Davina Szilvasy" userId="59fb472d-eed4-4f11-9686-c2c8db02a2cd" providerId="ADAL" clId="{2BD1B05D-9BD6-44B5-B0D0-FBE570A5789C}" dt="2019-03-21T13:29:32.215" v="67" actId="478"/>
          <ac:graphicFrameMkLst>
            <pc:docMk/>
            <pc:sldMk cId="2558349611" sldId="363"/>
            <ac:graphicFrameMk id="13" creationId="{6C3908B8-9AC7-426D-A353-9541DF6F01BA}"/>
          </ac:graphicFrameMkLst>
        </pc:graphicFrameChg>
      </pc:sldChg>
      <pc:sldChg chg="modSp del">
        <pc:chgData name="Davina Szilvasy" userId="59fb472d-eed4-4f11-9686-c2c8db02a2cd" providerId="ADAL" clId="{2BD1B05D-9BD6-44B5-B0D0-FBE570A5789C}" dt="2019-03-21T13:28:31.606" v="51" actId="2696"/>
        <pc:sldMkLst>
          <pc:docMk/>
          <pc:sldMk cId="711484313" sldId="364"/>
        </pc:sldMkLst>
        <pc:graphicFrameChg chg="modGraphic">
          <ac:chgData name="Davina Szilvasy" userId="59fb472d-eed4-4f11-9686-c2c8db02a2cd" providerId="ADAL" clId="{2BD1B05D-9BD6-44B5-B0D0-FBE570A5789C}" dt="2019-03-21T13:26:53.680" v="34" actId="207"/>
          <ac:graphicFrameMkLst>
            <pc:docMk/>
            <pc:sldMk cId="711484313" sldId="364"/>
            <ac:graphicFrameMk id="9" creationId="{4C959B45-D092-4FBC-BE17-C53DCCCE43DA}"/>
          </ac:graphicFrameMkLst>
        </pc:graphicFrameChg>
      </pc:sldChg>
      <pc:sldChg chg="modSp">
        <pc:chgData name="Davina Szilvasy" userId="59fb472d-eed4-4f11-9686-c2c8db02a2cd" providerId="ADAL" clId="{2BD1B05D-9BD6-44B5-B0D0-FBE570A5789C}" dt="2019-03-21T13:30:45.402" v="104"/>
        <pc:sldMkLst>
          <pc:docMk/>
          <pc:sldMk cId="1339942228" sldId="366"/>
        </pc:sldMkLst>
        <pc:graphicFrameChg chg="mod modGraphic">
          <ac:chgData name="Davina Szilvasy" userId="59fb472d-eed4-4f11-9686-c2c8db02a2cd" providerId="ADAL" clId="{2BD1B05D-9BD6-44B5-B0D0-FBE570A5789C}" dt="2019-03-21T13:30:45.402" v="104"/>
          <ac:graphicFrameMkLst>
            <pc:docMk/>
            <pc:sldMk cId="1339942228" sldId="366"/>
            <ac:graphicFrameMk id="21" creationId="{3CD1B158-E249-4E4E-AF57-4947172D179D}"/>
          </ac:graphicFrameMkLst>
        </pc:graphicFrameChg>
      </pc:sldChg>
      <pc:sldChg chg="addSp delSp modSp">
        <pc:chgData name="Davina Szilvasy" userId="59fb472d-eed4-4f11-9686-c2c8db02a2cd" providerId="ADAL" clId="{2BD1B05D-9BD6-44B5-B0D0-FBE570A5789C}" dt="2019-03-21T13:31:39.278" v="121" actId="572"/>
        <pc:sldMkLst>
          <pc:docMk/>
          <pc:sldMk cId="4034853040" sldId="367"/>
        </pc:sldMkLst>
        <pc:graphicFrameChg chg="add del mod modGraphic">
          <ac:chgData name="Davina Szilvasy" userId="59fb472d-eed4-4f11-9686-c2c8db02a2cd" providerId="ADAL" clId="{2BD1B05D-9BD6-44B5-B0D0-FBE570A5789C}" dt="2019-03-21T13:31:39.278" v="121" actId="572"/>
          <ac:graphicFrameMkLst>
            <pc:docMk/>
            <pc:sldMk cId="4034853040" sldId="367"/>
            <ac:graphicFrameMk id="12" creationId="{BC92CB91-0E60-4D66-B96D-A4188919D548}"/>
          </ac:graphicFrameMkLst>
        </pc:graphicFrameChg>
        <pc:graphicFrameChg chg="add del modGraphic">
          <ac:chgData name="Davina Szilvasy" userId="59fb472d-eed4-4f11-9686-c2c8db02a2cd" providerId="ADAL" clId="{2BD1B05D-9BD6-44B5-B0D0-FBE570A5789C}" dt="2019-03-21T13:30:59.673" v="109" actId="478"/>
          <ac:graphicFrameMkLst>
            <pc:docMk/>
            <pc:sldMk cId="4034853040" sldId="367"/>
            <ac:graphicFrameMk id="21" creationId="{3CD1B158-E249-4E4E-AF57-4947172D179D}"/>
          </ac:graphicFrameMkLst>
        </pc:graphicFrameChg>
      </pc:sldChg>
      <pc:sldChg chg="modSp">
        <pc:chgData name="Davina Szilvasy" userId="59fb472d-eed4-4f11-9686-c2c8db02a2cd" providerId="ADAL" clId="{2BD1B05D-9BD6-44B5-B0D0-FBE570A5789C}" dt="2019-03-21T13:33:07.264" v="133" actId="20577"/>
        <pc:sldMkLst>
          <pc:docMk/>
          <pc:sldMk cId="1876229433" sldId="368"/>
        </pc:sldMkLst>
        <pc:spChg chg="mod">
          <ac:chgData name="Davina Szilvasy" userId="59fb472d-eed4-4f11-9686-c2c8db02a2cd" providerId="ADAL" clId="{2BD1B05D-9BD6-44B5-B0D0-FBE570A5789C}" dt="2019-03-21T13:33:07.264" v="133" actId="20577"/>
          <ac:spMkLst>
            <pc:docMk/>
            <pc:sldMk cId="1876229433" sldId="368"/>
            <ac:spMk id="19" creationId="{5252A847-DE45-4FA3-A1F8-EEBEB845FF8E}"/>
          </ac:spMkLst>
        </pc:spChg>
      </pc:sldChg>
      <pc:sldChg chg="modSp">
        <pc:chgData name="Davina Szilvasy" userId="59fb472d-eed4-4f11-9686-c2c8db02a2cd" providerId="ADAL" clId="{2BD1B05D-9BD6-44B5-B0D0-FBE570A5789C}" dt="2019-03-21T13:32:18.601" v="127" actId="572"/>
        <pc:sldMkLst>
          <pc:docMk/>
          <pc:sldMk cId="351484069" sldId="371"/>
        </pc:sldMkLst>
        <pc:graphicFrameChg chg="mod">
          <ac:chgData name="Davina Szilvasy" userId="59fb472d-eed4-4f11-9686-c2c8db02a2cd" providerId="ADAL" clId="{2BD1B05D-9BD6-44B5-B0D0-FBE570A5789C}" dt="2019-03-21T13:32:18.601" v="127" actId="572"/>
          <ac:graphicFrameMkLst>
            <pc:docMk/>
            <pc:sldMk cId="351484069" sldId="371"/>
            <ac:graphicFrameMk id="13" creationId="{6F3C3248-2197-4FFC-8EBB-A3816AD96357}"/>
          </ac:graphicFrameMkLst>
        </pc:graphicFrameChg>
      </pc:sldChg>
      <pc:sldChg chg="modSp">
        <pc:chgData name="Davina Szilvasy" userId="59fb472d-eed4-4f11-9686-c2c8db02a2cd" providerId="ADAL" clId="{2BD1B05D-9BD6-44B5-B0D0-FBE570A5789C}" dt="2019-03-21T13:30:21.792" v="74" actId="207"/>
        <pc:sldMkLst>
          <pc:docMk/>
          <pc:sldMk cId="999334522" sldId="374"/>
        </pc:sldMkLst>
        <pc:graphicFrameChg chg="modGraphic">
          <ac:chgData name="Davina Szilvasy" userId="59fb472d-eed4-4f11-9686-c2c8db02a2cd" providerId="ADAL" clId="{2BD1B05D-9BD6-44B5-B0D0-FBE570A5789C}" dt="2019-03-21T13:30:21.792" v="74" actId="207"/>
          <ac:graphicFrameMkLst>
            <pc:docMk/>
            <pc:sldMk cId="999334522" sldId="374"/>
            <ac:graphicFrameMk id="7" creationId="{9D2C4BBD-7EF2-4053-B206-08C774185A4B}"/>
          </ac:graphicFrameMkLst>
        </pc:graphicFrameChg>
      </pc:sldChg>
      <pc:sldChg chg="del">
        <pc:chgData name="Davina Szilvasy" userId="59fb472d-eed4-4f11-9686-c2c8db02a2cd" providerId="ADAL" clId="{2BD1B05D-9BD6-44B5-B0D0-FBE570A5789C}" dt="2019-03-21T13:33:27.851" v="137" actId="2696"/>
        <pc:sldMkLst>
          <pc:docMk/>
          <pc:sldMk cId="3474541685" sldId="376"/>
        </pc:sldMkLst>
      </pc:sldChg>
      <pc:sldChg chg="add">
        <pc:chgData name="Davina Szilvasy" userId="59fb472d-eed4-4f11-9686-c2c8db02a2cd" providerId="ADAL" clId="{2BD1B05D-9BD6-44B5-B0D0-FBE570A5789C}" dt="2019-03-21T13:20:58.691" v="0"/>
        <pc:sldMkLst>
          <pc:docMk/>
          <pc:sldMk cId="3844832371" sldId="411"/>
        </pc:sldMkLst>
      </pc:sldChg>
      <pc:sldChg chg="addSp modSp add del">
        <pc:chgData name="Davina Szilvasy" userId="59fb472d-eed4-4f11-9686-c2c8db02a2cd" providerId="ADAL" clId="{2BD1B05D-9BD6-44B5-B0D0-FBE570A5789C}" dt="2019-03-21T13:28:31.559" v="50" actId="2696"/>
        <pc:sldMkLst>
          <pc:docMk/>
          <pc:sldMk cId="2005573621" sldId="412"/>
        </pc:sldMkLst>
        <pc:spChg chg="mod">
          <ac:chgData name="Davina Szilvasy" userId="59fb472d-eed4-4f11-9686-c2c8db02a2cd" providerId="ADAL" clId="{2BD1B05D-9BD6-44B5-B0D0-FBE570A5789C}" dt="2019-03-21T13:27:47.628" v="46" actId="20577"/>
          <ac:spMkLst>
            <pc:docMk/>
            <pc:sldMk cId="2005573621" sldId="412"/>
            <ac:spMk id="19" creationId="{5252A847-DE45-4FA3-A1F8-EEBEB845FF8E}"/>
          </ac:spMkLst>
        </pc:spChg>
        <pc:graphicFrameChg chg="add">
          <ac:chgData name="Davina Szilvasy" userId="59fb472d-eed4-4f11-9686-c2c8db02a2cd" providerId="ADAL" clId="{2BD1B05D-9BD6-44B5-B0D0-FBE570A5789C}" dt="2019-03-21T13:28:04.136" v="47"/>
          <ac:graphicFrameMkLst>
            <pc:docMk/>
            <pc:sldMk cId="2005573621" sldId="412"/>
            <ac:graphicFrameMk id="13" creationId="{B1A579FC-A6E3-42B9-A48B-FF91ACCD7625}"/>
          </ac:graphicFrameMkLst>
        </pc:graphicFrameChg>
        <pc:graphicFrameChg chg="add">
          <ac:chgData name="Davina Szilvasy" userId="59fb472d-eed4-4f11-9686-c2c8db02a2cd" providerId="ADAL" clId="{2BD1B05D-9BD6-44B5-B0D0-FBE570A5789C}" dt="2019-03-21T13:28:04.136" v="47"/>
          <ac:graphicFrameMkLst>
            <pc:docMk/>
            <pc:sldMk cId="2005573621" sldId="412"/>
            <ac:graphicFrameMk id="14" creationId="{8E58E048-F1DF-49DE-B196-B4BA09C2507E}"/>
          </ac:graphicFrameMkLst>
        </pc:graphicFrameChg>
        <pc:graphicFrameChg chg="add">
          <ac:chgData name="Davina Szilvasy" userId="59fb472d-eed4-4f11-9686-c2c8db02a2cd" providerId="ADAL" clId="{2BD1B05D-9BD6-44B5-B0D0-FBE570A5789C}" dt="2019-03-21T13:28:04.136" v="47"/>
          <ac:graphicFrameMkLst>
            <pc:docMk/>
            <pc:sldMk cId="2005573621" sldId="412"/>
            <ac:graphicFrameMk id="15" creationId="{50D12A24-8BB8-4305-933C-279E33388885}"/>
          </ac:graphicFrameMkLst>
        </pc:graphicFrameChg>
        <pc:graphicFrameChg chg="add mod">
          <ac:chgData name="Davina Szilvasy" userId="59fb472d-eed4-4f11-9686-c2c8db02a2cd" providerId="ADAL" clId="{2BD1B05D-9BD6-44B5-B0D0-FBE570A5789C}" dt="2019-03-21T13:28:16.165" v="48" actId="1076"/>
          <ac:graphicFrameMkLst>
            <pc:docMk/>
            <pc:sldMk cId="2005573621" sldId="412"/>
            <ac:graphicFrameMk id="16" creationId="{B8732BA4-D249-4497-A934-B0E75F9AE20B}"/>
          </ac:graphicFrameMkLst>
        </pc:graphicFrameChg>
      </pc:sldChg>
      <pc:sldChg chg="add del">
        <pc:chgData name="Davina Szilvasy" userId="59fb472d-eed4-4f11-9686-c2c8db02a2cd" providerId="ADAL" clId="{2BD1B05D-9BD6-44B5-B0D0-FBE570A5789C}" dt="2019-03-21T13:29:18.588" v="65" actId="2696"/>
        <pc:sldMkLst>
          <pc:docMk/>
          <pc:sldMk cId="3018477151" sldId="413"/>
        </pc:sldMkLst>
      </pc:sldChg>
      <pc:sldChg chg="add">
        <pc:chgData name="Davina Szilvasy" userId="59fb472d-eed4-4f11-9686-c2c8db02a2cd" providerId="ADAL" clId="{2BD1B05D-9BD6-44B5-B0D0-FBE570A5789C}" dt="2019-03-21T13:29:15.339" v="64"/>
        <pc:sldMkLst>
          <pc:docMk/>
          <pc:sldMk cId="1414372861" sldId="414"/>
        </pc:sldMkLst>
      </pc:sldChg>
      <pc:sldChg chg="addSp modSp add">
        <pc:chgData name="Davina Szilvasy" userId="59fb472d-eed4-4f11-9686-c2c8db02a2cd" providerId="ADAL" clId="{2BD1B05D-9BD6-44B5-B0D0-FBE570A5789C}" dt="2019-03-21T13:33:22.769" v="136" actId="1076"/>
        <pc:sldMkLst>
          <pc:docMk/>
          <pc:sldMk cId="3565455848" sldId="415"/>
        </pc:sldMkLst>
        <pc:graphicFrameChg chg="add mod">
          <ac:chgData name="Davina Szilvasy" userId="59fb472d-eed4-4f11-9686-c2c8db02a2cd" providerId="ADAL" clId="{2BD1B05D-9BD6-44B5-B0D0-FBE570A5789C}" dt="2019-03-21T13:33:22.769" v="136" actId="1076"/>
          <ac:graphicFrameMkLst>
            <pc:docMk/>
            <pc:sldMk cId="3565455848" sldId="415"/>
            <ac:graphicFrameMk id="2" creationId="{5DA01FCC-1A68-43F1-8543-18A28833C2E9}"/>
          </ac:graphicFrameMkLst>
        </pc:graphicFrameChg>
      </pc:sldChg>
    </pc:docChg>
  </pc:docChgLst>
  <pc:docChgLst>
    <pc:chgData name="Ashleigh Sobol" userId="8430f2a2-602f-4dde-a79b-412efd9dd8bf" providerId="ADAL" clId="{E60F8B81-D27A-427A-8B60-DD5C2A00A8E4}"/>
  </pc:docChgLst>
  <pc:docChgLst>
    <pc:chgData name="Liz Axup" userId="f0cf2359-c867-42e7-8ac2-6b3e19dcb7ab" providerId="ADAL" clId="{288385B8-054E-4B42-BC3F-02820A13D19B}"/>
  </pc:docChgLst>
  <pc:docChgLst>
    <pc:chgData name="Ashleigh Sobol" userId="8430f2a2-602f-4dde-a79b-412efd9dd8bf" providerId="ADAL" clId="{887FDEFC-1D99-417B-B3C3-8C35FBDA7B6A}"/>
  </pc:docChgLst>
  <pc:docChgLst>
    <pc:chgData name="Sian Stebbings" userId="e14ea2a2-07d0-4302-97b9-16dc822a37cc" providerId="ADAL" clId="{C21F1D64-4DD3-45B5-BC36-1DB3DF1B7F58}"/>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21/03/2019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21/03/2019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f6a" TargetMode="Externa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https://classroomsecrets.co.uk/halves-and-quarters-year-4-fractions-resource-pack" TargetMode="External"/><Relationship Id="rId4" Type="http://schemas.openxmlformats.org/officeDocument/2006/relationships/hyperlink" Target="https://classroomsecrets.co.uk/category/maths/year-4/summer-block-1-decimal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1 – Decimals – Halves and Quarters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4: (4F6a) </a:t>
            </a:r>
            <a:r>
              <a:rPr lang="en-GB" sz="1200" b="1" u="sng" dirty="0">
                <a:solidFill>
                  <a:srgbClr val="4BB6F5"/>
                </a:solidFill>
                <a:latin typeface="Century Gothic" panose="020B0502020202020204" pitchFamily="34" charset="0"/>
                <a:hlinkClick r:id="rId3"/>
              </a:rPr>
              <a:t>Recognise and write decimal equivalents to 1/4 , 1/2 , 3/4</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4 Decimals</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9" name="Group 3">
            <a:extLst>
              <a:ext uri="{FF2B5EF4-FFF2-40B4-BE49-F238E27FC236}">
                <a16:creationId xmlns:a16="http://schemas.microsoft.com/office/drawing/2014/main" id="{4FD7A6DF-7D2E-4D6F-9D42-D893A0FF1EAB}"/>
              </a:ext>
            </a:extLst>
          </p:cNvPr>
          <p:cNvGrpSpPr>
            <a:grpSpLocks/>
          </p:cNvGrpSpPr>
          <p:nvPr/>
        </p:nvGrpSpPr>
        <p:grpSpPr bwMode="auto">
          <a:xfrm>
            <a:off x="0" y="6489700"/>
            <a:ext cx="1260476" cy="368300"/>
            <a:chOff x="1" y="6007"/>
            <a:chExt cx="794" cy="232"/>
          </a:xfrm>
        </p:grpSpPr>
        <p:pic>
          <p:nvPicPr>
            <p:cNvPr id="10" name="Picture 4">
              <a:extLst>
                <a:ext uri="{FF2B5EF4-FFF2-40B4-BE49-F238E27FC236}">
                  <a16:creationId xmlns:a16="http://schemas.microsoft.com/office/drawing/2014/main" id="{BE761826-F924-4464-9910-A30D29D37B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69CA4492-6913-45A5-8118-E920DF95F2CC}"/>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1 – Decimals</a:t>
            </a:r>
          </a:p>
          <a:p>
            <a:pPr lvl="0" algn="ctr"/>
            <a:endParaRPr lang="en-GB" sz="44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Halves and Quarters</a:t>
            </a:r>
          </a:p>
          <a:p>
            <a:pPr lvl="0" fontAlgn="base">
              <a:defRPr/>
            </a:pPr>
            <a:endParaRPr lang="en-GB" sz="1400" dirty="0">
              <a:solidFill>
                <a:prstClr val="black"/>
              </a:solidFill>
              <a:latin typeface="SassoonCRInfantMedium" panose="02000603020000020003" pitchFamily="2" charset="0"/>
            </a:endParaRPr>
          </a:p>
        </p:txBody>
      </p:sp>
      <p:grpSp>
        <p:nvGrpSpPr>
          <p:cNvPr id="7" name="Group 3">
            <a:extLst>
              <a:ext uri="{FF2B5EF4-FFF2-40B4-BE49-F238E27FC236}">
                <a16:creationId xmlns:a16="http://schemas.microsoft.com/office/drawing/2014/main" id="{5FFFF849-C7C8-45DC-9BEA-4C4E3925075E}"/>
              </a:ext>
            </a:extLst>
          </p:cNvPr>
          <p:cNvGrpSpPr>
            <a:grpSpLocks/>
          </p:cNvGrpSpPr>
          <p:nvPr/>
        </p:nvGrpSpPr>
        <p:grpSpPr bwMode="auto">
          <a:xfrm>
            <a:off x="0" y="6489700"/>
            <a:ext cx="1260476" cy="368300"/>
            <a:chOff x="1" y="6007"/>
            <a:chExt cx="794" cy="232"/>
          </a:xfrm>
        </p:grpSpPr>
        <p:pic>
          <p:nvPicPr>
            <p:cNvPr id="9" name="Picture 4">
              <a:extLst>
                <a:ext uri="{FF2B5EF4-FFF2-40B4-BE49-F238E27FC236}">
                  <a16:creationId xmlns:a16="http://schemas.microsoft.com/office/drawing/2014/main" id="{FA9394F4-2692-4ACA-A2B4-EABE8EC761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F17543E8-AAFC-40A3-9C6B-9F06041B82BE}"/>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Which fraction of £100 would you choose? Why?</a:t>
            </a:r>
          </a:p>
          <a:p>
            <a:pPr marL="88900" algn="ctr"/>
            <a:endParaRPr lang="en-GB" sz="24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3" name="Explosion: 8 Points 2">
            <a:extLst>
              <a:ext uri="{FF2B5EF4-FFF2-40B4-BE49-F238E27FC236}">
                <a16:creationId xmlns:a16="http://schemas.microsoft.com/office/drawing/2014/main" id="{C33D8DA2-A7FB-45A0-A4F3-09879AE93B41}"/>
              </a:ext>
            </a:extLst>
          </p:cNvPr>
          <p:cNvSpPr/>
          <p:nvPr/>
        </p:nvSpPr>
        <p:spPr>
          <a:xfrm>
            <a:off x="781479" y="1840762"/>
            <a:ext cx="3039894" cy="2538484"/>
          </a:xfrm>
          <a:prstGeom prst="irregularSeal1">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SassoonCRInfantMedium" panose="02000603020000020003" pitchFamily="2" charset="0"/>
            </a:endParaRPr>
          </a:p>
        </p:txBody>
      </p:sp>
      <p:sp>
        <p:nvSpPr>
          <p:cNvPr id="9" name="Explosion: 8 Points 8">
            <a:extLst>
              <a:ext uri="{FF2B5EF4-FFF2-40B4-BE49-F238E27FC236}">
                <a16:creationId xmlns:a16="http://schemas.microsoft.com/office/drawing/2014/main" id="{39750448-CA67-4AD4-B460-24AC8E1609A4}"/>
              </a:ext>
            </a:extLst>
          </p:cNvPr>
          <p:cNvSpPr/>
          <p:nvPr/>
        </p:nvSpPr>
        <p:spPr>
          <a:xfrm>
            <a:off x="3458715" y="3475870"/>
            <a:ext cx="3039894" cy="2538484"/>
          </a:xfrm>
          <a:prstGeom prst="irregularSeal1">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SassoonCRInfantMedium" panose="02000603020000020003" pitchFamily="2" charset="0"/>
            </a:endParaRPr>
          </a:p>
        </p:txBody>
      </p:sp>
      <p:sp>
        <p:nvSpPr>
          <p:cNvPr id="10" name="Explosion: 8 Points 9">
            <a:extLst>
              <a:ext uri="{FF2B5EF4-FFF2-40B4-BE49-F238E27FC236}">
                <a16:creationId xmlns:a16="http://schemas.microsoft.com/office/drawing/2014/main" id="{3BA85158-D58A-4924-ADC9-833518D5587C}"/>
              </a:ext>
            </a:extLst>
          </p:cNvPr>
          <p:cNvSpPr/>
          <p:nvPr/>
        </p:nvSpPr>
        <p:spPr>
          <a:xfrm>
            <a:off x="5388097" y="1389074"/>
            <a:ext cx="3039894" cy="2538484"/>
          </a:xfrm>
          <a:prstGeom prst="irregularSeal1">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E3D458E1-E189-4626-AF3E-DB44124A3469}"/>
              </a:ext>
            </a:extLst>
          </p:cNvPr>
          <p:cNvGraphicFramePr>
            <a:graphicFrameLocks noGrp="1"/>
          </p:cNvGraphicFramePr>
          <p:nvPr>
            <p:extLst>
              <p:ext uri="{D42A27DB-BD31-4B8C-83A1-F6EECF244321}">
                <p14:modId xmlns:p14="http://schemas.microsoft.com/office/powerpoint/2010/main" val="2069193377"/>
              </p:ext>
            </p:extLst>
          </p:nvPr>
        </p:nvGraphicFramePr>
        <p:xfrm>
          <a:off x="2050196" y="2658316"/>
          <a:ext cx="260350" cy="741680"/>
        </p:xfrm>
        <a:graphic>
          <a:graphicData uri="http://schemas.openxmlformats.org/drawingml/2006/table">
            <a:tbl>
              <a:tblPr firstRow="1" bandRow="1">
                <a:tableStyleId>{5940675A-B579-460E-94D1-54222C63F5DA}</a:tableStyleId>
              </a:tblPr>
              <a:tblGrid>
                <a:gridCol w="260350">
                  <a:extLst>
                    <a:ext uri="{9D8B030D-6E8A-4147-A177-3AD203B41FA5}">
                      <a16:colId xmlns:a16="http://schemas.microsoft.com/office/drawing/2014/main" val="31268090"/>
                    </a:ext>
                  </a:extLst>
                </a:gridCol>
              </a:tblGrid>
              <a:tr h="370840">
                <a:tc>
                  <a:txBody>
                    <a:bodyPr/>
                    <a:lstStyle/>
                    <a:p>
                      <a:pPr algn="ctr"/>
                      <a:r>
                        <a:rPr lang="en-GB" sz="2400" b="1" dirty="0">
                          <a:latin typeface="Century Gothic" panose="020B0502020202020204" pitchFamily="34" charset="0"/>
                        </a:rPr>
                        <a:t>1</a:t>
                      </a: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39338"/>
                  </a:ext>
                </a:extLst>
              </a:tr>
              <a:tr h="370840">
                <a:tc>
                  <a:txBody>
                    <a:bodyPr/>
                    <a:lstStyle/>
                    <a:p>
                      <a:pPr algn="ctr"/>
                      <a:r>
                        <a:rPr lang="en-GB" sz="2400" b="1" dirty="0">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2554568"/>
                  </a:ext>
                </a:extLst>
              </a:tr>
            </a:tbl>
          </a:graphicData>
        </a:graphic>
      </p:graphicFrame>
      <p:graphicFrame>
        <p:nvGraphicFramePr>
          <p:cNvPr id="11" name="Table 10">
            <a:extLst>
              <a:ext uri="{FF2B5EF4-FFF2-40B4-BE49-F238E27FC236}">
                <a16:creationId xmlns:a16="http://schemas.microsoft.com/office/drawing/2014/main" id="{46454D0B-9B7A-4151-9EBB-0F4894A91466}"/>
              </a:ext>
            </a:extLst>
          </p:cNvPr>
          <p:cNvGraphicFramePr>
            <a:graphicFrameLocks noGrp="1"/>
          </p:cNvGraphicFramePr>
          <p:nvPr>
            <p:extLst>
              <p:ext uri="{D42A27DB-BD31-4B8C-83A1-F6EECF244321}">
                <p14:modId xmlns:p14="http://schemas.microsoft.com/office/powerpoint/2010/main" val="109784045"/>
              </p:ext>
            </p:extLst>
          </p:nvPr>
        </p:nvGraphicFramePr>
        <p:xfrm>
          <a:off x="4811513" y="4309617"/>
          <a:ext cx="334297" cy="741680"/>
        </p:xfrm>
        <a:graphic>
          <a:graphicData uri="http://schemas.openxmlformats.org/drawingml/2006/table">
            <a:tbl>
              <a:tblPr firstRow="1" bandRow="1">
                <a:tableStyleId>{5940675A-B579-460E-94D1-54222C63F5DA}</a:tableStyleId>
              </a:tblPr>
              <a:tblGrid>
                <a:gridCol w="334297">
                  <a:extLst>
                    <a:ext uri="{9D8B030D-6E8A-4147-A177-3AD203B41FA5}">
                      <a16:colId xmlns:a16="http://schemas.microsoft.com/office/drawing/2014/main" val="31268090"/>
                    </a:ext>
                  </a:extLst>
                </a:gridCol>
              </a:tblGrid>
              <a:tr h="370840">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3</a:t>
                      </a: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39338"/>
                  </a:ext>
                </a:extLst>
              </a:tr>
              <a:tr h="370840">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2554568"/>
                  </a:ext>
                </a:extLst>
              </a:tr>
            </a:tbl>
          </a:graphicData>
        </a:graphic>
      </p:graphicFrame>
      <p:graphicFrame>
        <p:nvGraphicFramePr>
          <p:cNvPr id="12" name="Table 11">
            <a:extLst>
              <a:ext uri="{FF2B5EF4-FFF2-40B4-BE49-F238E27FC236}">
                <a16:creationId xmlns:a16="http://schemas.microsoft.com/office/drawing/2014/main" id="{07E5E07E-7F20-479F-BEDF-A944E112EBE9}"/>
              </a:ext>
            </a:extLst>
          </p:cNvPr>
          <p:cNvGraphicFramePr>
            <a:graphicFrameLocks noGrp="1"/>
          </p:cNvGraphicFramePr>
          <p:nvPr>
            <p:extLst>
              <p:ext uri="{D42A27DB-BD31-4B8C-83A1-F6EECF244321}">
                <p14:modId xmlns:p14="http://schemas.microsoft.com/office/powerpoint/2010/main" val="3081356084"/>
              </p:ext>
            </p:extLst>
          </p:nvPr>
        </p:nvGraphicFramePr>
        <p:xfrm>
          <a:off x="6759507" y="2222821"/>
          <a:ext cx="334297" cy="741680"/>
        </p:xfrm>
        <a:graphic>
          <a:graphicData uri="http://schemas.openxmlformats.org/drawingml/2006/table">
            <a:tbl>
              <a:tblPr firstRow="1" bandRow="1">
                <a:tableStyleId>{5940675A-B579-460E-94D1-54222C63F5DA}</a:tableStyleId>
              </a:tblPr>
              <a:tblGrid>
                <a:gridCol w="334297">
                  <a:extLst>
                    <a:ext uri="{9D8B030D-6E8A-4147-A177-3AD203B41FA5}">
                      <a16:colId xmlns:a16="http://schemas.microsoft.com/office/drawing/2014/main" val="31268090"/>
                    </a:ext>
                  </a:extLst>
                </a:gridCol>
              </a:tblGrid>
              <a:tr h="370840">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1</a:t>
                      </a: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39338"/>
                  </a:ext>
                </a:extLst>
              </a:tr>
              <a:tr h="370840">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2</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2554568"/>
                  </a:ext>
                </a:extLst>
              </a:tr>
            </a:tbl>
          </a:graphicData>
        </a:graphic>
      </p:graphicFrame>
      <p:grpSp>
        <p:nvGrpSpPr>
          <p:cNvPr id="13" name="Group 3">
            <a:extLst>
              <a:ext uri="{FF2B5EF4-FFF2-40B4-BE49-F238E27FC236}">
                <a16:creationId xmlns:a16="http://schemas.microsoft.com/office/drawing/2014/main" id="{C363BE84-301C-4418-ADD8-A3F15DC9C5C2}"/>
              </a:ext>
            </a:extLst>
          </p:cNvPr>
          <p:cNvGrpSpPr>
            <a:grpSpLocks/>
          </p:cNvGrpSpPr>
          <p:nvPr/>
        </p:nvGrpSpPr>
        <p:grpSpPr bwMode="auto">
          <a:xfrm>
            <a:off x="0" y="6489700"/>
            <a:ext cx="1260476" cy="368300"/>
            <a:chOff x="1" y="6007"/>
            <a:chExt cx="794" cy="232"/>
          </a:xfrm>
        </p:grpSpPr>
        <p:pic>
          <p:nvPicPr>
            <p:cNvPr id="14" name="Picture 4">
              <a:extLst>
                <a:ext uri="{FF2B5EF4-FFF2-40B4-BE49-F238E27FC236}">
                  <a16:creationId xmlns:a16="http://schemas.microsoft.com/office/drawing/2014/main" id="{9774BC33-15CC-4552-913E-FBC2439D5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Rectangle 5">
              <a:extLst>
                <a:ext uri="{FF2B5EF4-FFF2-40B4-BE49-F238E27FC236}">
                  <a16:creationId xmlns:a16="http://schemas.microsoft.com/office/drawing/2014/main" id="{0B6E3B3E-CE4A-4E83-BCDD-3036052C1E8D}"/>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73723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Which fraction of £100 would you choose? Why?</a:t>
            </a:r>
          </a:p>
          <a:p>
            <a:pPr marL="88900" algn="ctr"/>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3" name="Explosion: 8 Points 2">
            <a:extLst>
              <a:ext uri="{FF2B5EF4-FFF2-40B4-BE49-F238E27FC236}">
                <a16:creationId xmlns:a16="http://schemas.microsoft.com/office/drawing/2014/main" id="{C33D8DA2-A7FB-45A0-A4F3-09879AE93B41}"/>
              </a:ext>
            </a:extLst>
          </p:cNvPr>
          <p:cNvSpPr/>
          <p:nvPr/>
        </p:nvSpPr>
        <p:spPr>
          <a:xfrm>
            <a:off x="781479" y="1840762"/>
            <a:ext cx="3039894" cy="2538484"/>
          </a:xfrm>
          <a:prstGeom prst="irregularSeal1">
            <a:avLst/>
          </a:prstGeom>
          <a:solidFill>
            <a:schemeClr val="bg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SassoonCRInfantMedium" panose="02000603020000020003" pitchFamily="2" charset="0"/>
            </a:endParaRPr>
          </a:p>
        </p:txBody>
      </p:sp>
      <p:sp>
        <p:nvSpPr>
          <p:cNvPr id="9" name="Explosion: 8 Points 8">
            <a:extLst>
              <a:ext uri="{FF2B5EF4-FFF2-40B4-BE49-F238E27FC236}">
                <a16:creationId xmlns:a16="http://schemas.microsoft.com/office/drawing/2014/main" id="{39750448-CA67-4AD4-B460-24AC8E1609A4}"/>
              </a:ext>
            </a:extLst>
          </p:cNvPr>
          <p:cNvSpPr/>
          <p:nvPr/>
        </p:nvSpPr>
        <p:spPr>
          <a:xfrm>
            <a:off x="3458715" y="3475870"/>
            <a:ext cx="3039894" cy="2538484"/>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SassoonCRInfantMedium" panose="02000603020000020003" pitchFamily="2" charset="0"/>
            </a:endParaRPr>
          </a:p>
        </p:txBody>
      </p:sp>
      <p:sp>
        <p:nvSpPr>
          <p:cNvPr id="10" name="Explosion: 8 Points 9">
            <a:extLst>
              <a:ext uri="{FF2B5EF4-FFF2-40B4-BE49-F238E27FC236}">
                <a16:creationId xmlns:a16="http://schemas.microsoft.com/office/drawing/2014/main" id="{3BA85158-D58A-4924-ADC9-833518D5587C}"/>
              </a:ext>
            </a:extLst>
          </p:cNvPr>
          <p:cNvSpPr/>
          <p:nvPr/>
        </p:nvSpPr>
        <p:spPr>
          <a:xfrm>
            <a:off x="5388097" y="1389074"/>
            <a:ext cx="3039894" cy="2538484"/>
          </a:xfrm>
          <a:prstGeom prst="irregularSeal1">
            <a:avLst/>
          </a:prstGeom>
          <a:solidFill>
            <a:schemeClr val="bg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latin typeface="SassoonCRInfantMedium" panose="02000603020000020003" pitchFamily="2" charset="0"/>
            </a:endParaRPr>
          </a:p>
        </p:txBody>
      </p:sp>
      <p:sp>
        <p:nvSpPr>
          <p:cNvPr id="2" name="TextBox 1">
            <a:extLst>
              <a:ext uri="{FF2B5EF4-FFF2-40B4-BE49-F238E27FC236}">
                <a16:creationId xmlns:a16="http://schemas.microsoft.com/office/drawing/2014/main" id="{585DA257-934A-4279-9294-E04BF92CD85F}"/>
              </a:ext>
            </a:extLst>
          </p:cNvPr>
          <p:cNvSpPr txBox="1"/>
          <p:nvPr/>
        </p:nvSpPr>
        <p:spPr>
          <a:xfrm>
            <a:off x="299718" y="4931958"/>
            <a:ext cx="3640759" cy="1323439"/>
          </a:xfrm>
          <a:prstGeom prst="rect">
            <a:avLst/>
          </a:prstGeom>
          <a:noFill/>
        </p:spPr>
        <p:txBody>
          <a:bodyPr wrap="square" rtlCol="0">
            <a:spAutoFit/>
          </a:bodyPr>
          <a:lstStyle/>
          <a:p>
            <a:r>
              <a:rPr lang="en-GB" sz="2000" b="1" dirty="0">
                <a:solidFill>
                  <a:srgbClr val="FF0000"/>
                </a:solidFill>
                <a:latin typeface="Century Gothic" panose="020B0502020202020204" pitchFamily="34" charset="0"/>
              </a:rPr>
              <a:t>This is the largest amount shown and would give you three quarters of the money.</a:t>
            </a:r>
          </a:p>
        </p:txBody>
      </p:sp>
      <p:graphicFrame>
        <p:nvGraphicFramePr>
          <p:cNvPr id="14" name="Table 13">
            <a:extLst>
              <a:ext uri="{FF2B5EF4-FFF2-40B4-BE49-F238E27FC236}">
                <a16:creationId xmlns:a16="http://schemas.microsoft.com/office/drawing/2014/main" id="{D65D2445-4EAC-4DC4-B774-DDEE38BB5A19}"/>
              </a:ext>
            </a:extLst>
          </p:cNvPr>
          <p:cNvGraphicFramePr>
            <a:graphicFrameLocks noGrp="1"/>
          </p:cNvGraphicFramePr>
          <p:nvPr>
            <p:extLst>
              <p:ext uri="{D42A27DB-BD31-4B8C-83A1-F6EECF244321}">
                <p14:modId xmlns:p14="http://schemas.microsoft.com/office/powerpoint/2010/main" val="957579306"/>
              </p:ext>
            </p:extLst>
          </p:nvPr>
        </p:nvGraphicFramePr>
        <p:xfrm>
          <a:off x="2068807" y="2658316"/>
          <a:ext cx="334297" cy="741680"/>
        </p:xfrm>
        <a:graphic>
          <a:graphicData uri="http://schemas.openxmlformats.org/drawingml/2006/table">
            <a:tbl>
              <a:tblPr firstRow="1" bandRow="1">
                <a:tableStyleId>{5940675A-B579-460E-94D1-54222C63F5DA}</a:tableStyleId>
              </a:tblPr>
              <a:tblGrid>
                <a:gridCol w="334297">
                  <a:extLst>
                    <a:ext uri="{9D8B030D-6E8A-4147-A177-3AD203B41FA5}">
                      <a16:colId xmlns:a16="http://schemas.microsoft.com/office/drawing/2014/main" val="31268090"/>
                    </a:ext>
                  </a:extLst>
                </a:gridCol>
              </a:tblGrid>
              <a:tr h="370840">
                <a:tc>
                  <a:txBody>
                    <a:bodyPr/>
                    <a:lstStyle/>
                    <a:p>
                      <a:pPr algn="ctr"/>
                      <a:r>
                        <a:rPr lang="en-GB" sz="2400" b="1" dirty="0">
                          <a:solidFill>
                            <a:schemeClr val="bg1">
                              <a:lumMod val="65000"/>
                            </a:schemeClr>
                          </a:solidFill>
                          <a:latin typeface="Century Gothic" panose="020B0502020202020204" pitchFamily="34" charset="0"/>
                        </a:rPr>
                        <a:t>1</a:t>
                      </a:r>
                    </a:p>
                  </a:txBody>
                  <a:tcPr marL="0" marR="0" marT="0" marB="0">
                    <a:lnL w="12700" cmpd="sng">
                      <a:noFill/>
                    </a:lnL>
                    <a:lnR w="12700" cmpd="sng">
                      <a:noFill/>
                    </a:lnR>
                    <a:lnT w="12700" cmpd="sng">
                      <a:noFill/>
                    </a:lnT>
                    <a:lnB w="285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39338"/>
                  </a:ext>
                </a:extLst>
              </a:tr>
              <a:tr h="370840">
                <a:tc>
                  <a:txBody>
                    <a:bodyPr/>
                    <a:lstStyle/>
                    <a:p>
                      <a:pPr algn="ctr"/>
                      <a:r>
                        <a:rPr lang="en-GB" sz="2400" b="1" dirty="0">
                          <a:solidFill>
                            <a:schemeClr val="bg1">
                              <a:lumMod val="65000"/>
                            </a:schemeClr>
                          </a:solidFill>
                          <a:latin typeface="Century Gothic" panose="020B0502020202020204" pitchFamily="34" charset="0"/>
                        </a:rPr>
                        <a:t>4</a:t>
                      </a:r>
                    </a:p>
                  </a:txBody>
                  <a:tcPr marL="0" marR="0" marT="0" marB="0">
                    <a:lnL w="12700" cmpd="sng">
                      <a:noFill/>
                    </a:lnL>
                    <a:lnR w="12700" cmpd="sng">
                      <a:noFill/>
                    </a:lnR>
                    <a:lnT w="28575" cap="flat" cmpd="sng" algn="ctr">
                      <a:solidFill>
                        <a:schemeClr val="bg1">
                          <a:lumMod val="65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2554568"/>
                  </a:ext>
                </a:extLst>
              </a:tr>
            </a:tbl>
          </a:graphicData>
        </a:graphic>
      </p:graphicFrame>
      <p:graphicFrame>
        <p:nvGraphicFramePr>
          <p:cNvPr id="15" name="Table 14">
            <a:extLst>
              <a:ext uri="{FF2B5EF4-FFF2-40B4-BE49-F238E27FC236}">
                <a16:creationId xmlns:a16="http://schemas.microsoft.com/office/drawing/2014/main" id="{876E308F-3B76-456F-9565-3E0D4BC3C058}"/>
              </a:ext>
            </a:extLst>
          </p:cNvPr>
          <p:cNvGraphicFramePr>
            <a:graphicFrameLocks noGrp="1"/>
          </p:cNvGraphicFramePr>
          <p:nvPr>
            <p:extLst>
              <p:ext uri="{D42A27DB-BD31-4B8C-83A1-F6EECF244321}">
                <p14:modId xmlns:p14="http://schemas.microsoft.com/office/powerpoint/2010/main" val="1511118260"/>
              </p:ext>
            </p:extLst>
          </p:nvPr>
        </p:nvGraphicFramePr>
        <p:xfrm>
          <a:off x="4811513" y="4309617"/>
          <a:ext cx="334297" cy="741680"/>
        </p:xfrm>
        <a:graphic>
          <a:graphicData uri="http://schemas.openxmlformats.org/drawingml/2006/table">
            <a:tbl>
              <a:tblPr firstRow="1" bandRow="1">
                <a:tableStyleId>{5940675A-B579-460E-94D1-54222C63F5DA}</a:tableStyleId>
              </a:tblPr>
              <a:tblGrid>
                <a:gridCol w="334297">
                  <a:extLst>
                    <a:ext uri="{9D8B030D-6E8A-4147-A177-3AD203B41FA5}">
                      <a16:colId xmlns:a16="http://schemas.microsoft.com/office/drawing/2014/main" val="31268090"/>
                    </a:ext>
                  </a:extLst>
                </a:gridCol>
              </a:tblGrid>
              <a:tr h="370840">
                <a:tc>
                  <a:txBody>
                    <a:bodyPr/>
                    <a:lstStyle/>
                    <a:p>
                      <a:pPr algn="ctr"/>
                      <a:r>
                        <a:rPr lang="en-GB" sz="2400" b="1" dirty="0">
                          <a:latin typeface="Century Gothic" panose="020B0502020202020204" pitchFamily="34" charset="0"/>
                        </a:rPr>
                        <a:t>3</a:t>
                      </a: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39338"/>
                  </a:ext>
                </a:extLst>
              </a:tr>
              <a:tr h="370840">
                <a:tc>
                  <a:txBody>
                    <a:bodyPr/>
                    <a:lstStyle/>
                    <a:p>
                      <a:pPr algn="ctr"/>
                      <a:r>
                        <a:rPr lang="en-GB" sz="2400" b="1" dirty="0">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2554568"/>
                  </a:ext>
                </a:extLst>
              </a:tr>
            </a:tbl>
          </a:graphicData>
        </a:graphic>
      </p:graphicFrame>
      <p:graphicFrame>
        <p:nvGraphicFramePr>
          <p:cNvPr id="20" name="Table 19">
            <a:extLst>
              <a:ext uri="{FF2B5EF4-FFF2-40B4-BE49-F238E27FC236}">
                <a16:creationId xmlns:a16="http://schemas.microsoft.com/office/drawing/2014/main" id="{888F2A34-1D5A-4461-ACB2-A24F829C2549}"/>
              </a:ext>
            </a:extLst>
          </p:cNvPr>
          <p:cNvGraphicFramePr>
            <a:graphicFrameLocks noGrp="1"/>
          </p:cNvGraphicFramePr>
          <p:nvPr>
            <p:extLst>
              <p:ext uri="{D42A27DB-BD31-4B8C-83A1-F6EECF244321}">
                <p14:modId xmlns:p14="http://schemas.microsoft.com/office/powerpoint/2010/main" val="3369166244"/>
              </p:ext>
            </p:extLst>
          </p:nvPr>
        </p:nvGraphicFramePr>
        <p:xfrm>
          <a:off x="6759507" y="2222821"/>
          <a:ext cx="334297" cy="741680"/>
        </p:xfrm>
        <a:graphic>
          <a:graphicData uri="http://schemas.openxmlformats.org/drawingml/2006/table">
            <a:tbl>
              <a:tblPr firstRow="1" bandRow="1">
                <a:tableStyleId>{5940675A-B579-460E-94D1-54222C63F5DA}</a:tableStyleId>
              </a:tblPr>
              <a:tblGrid>
                <a:gridCol w="334297">
                  <a:extLst>
                    <a:ext uri="{9D8B030D-6E8A-4147-A177-3AD203B41FA5}">
                      <a16:colId xmlns:a16="http://schemas.microsoft.com/office/drawing/2014/main" val="31268090"/>
                    </a:ext>
                  </a:extLst>
                </a:gridCol>
              </a:tblGrid>
              <a:tr h="370840">
                <a:tc>
                  <a:txBody>
                    <a:bodyPr/>
                    <a:lstStyle/>
                    <a:p>
                      <a:pPr algn="ctr"/>
                      <a:r>
                        <a:rPr lang="en-GB" sz="2400" b="1">
                          <a:solidFill>
                            <a:schemeClr val="bg1">
                              <a:lumMod val="65000"/>
                            </a:schemeClr>
                          </a:solidFill>
                          <a:latin typeface="Century Gothic" panose="020B0502020202020204" pitchFamily="34" charset="0"/>
                        </a:rPr>
                        <a:t>1</a:t>
                      </a:r>
                      <a:endParaRPr lang="en-GB" sz="2400" b="1" dirty="0">
                        <a:solidFill>
                          <a:schemeClr val="bg1">
                            <a:lumMod val="65000"/>
                          </a:schemeClr>
                        </a:solidFill>
                        <a:latin typeface="Century Gothic" panose="020B0502020202020204" pitchFamily="34" charset="0"/>
                      </a:endParaRPr>
                    </a:p>
                  </a:txBody>
                  <a:tcPr marL="0" marR="0" marT="0" marB="0">
                    <a:lnL w="12700" cmpd="sng">
                      <a:noFill/>
                    </a:lnL>
                    <a:lnR w="12700" cmpd="sng">
                      <a:noFill/>
                    </a:lnR>
                    <a:lnT w="12700" cmpd="sng">
                      <a:noFill/>
                    </a:lnT>
                    <a:lnB w="285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39338"/>
                  </a:ext>
                </a:extLst>
              </a:tr>
              <a:tr h="370840">
                <a:tc>
                  <a:txBody>
                    <a:bodyPr/>
                    <a:lstStyle/>
                    <a:p>
                      <a:pPr algn="ctr"/>
                      <a:r>
                        <a:rPr lang="en-GB" sz="2400" b="1" dirty="0">
                          <a:solidFill>
                            <a:schemeClr val="bg1">
                              <a:lumMod val="65000"/>
                            </a:schemeClr>
                          </a:solidFill>
                          <a:latin typeface="Century Gothic" panose="020B0502020202020204" pitchFamily="34" charset="0"/>
                        </a:rPr>
                        <a:t>2</a:t>
                      </a:r>
                    </a:p>
                  </a:txBody>
                  <a:tcPr marL="0" marR="0" marT="0" marB="0">
                    <a:lnL w="12700" cmpd="sng">
                      <a:noFill/>
                    </a:lnL>
                    <a:lnR w="12700" cmpd="sng">
                      <a:noFill/>
                    </a:lnR>
                    <a:lnT w="28575" cap="flat" cmpd="sng" algn="ctr">
                      <a:solidFill>
                        <a:schemeClr val="bg1">
                          <a:lumMod val="65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2554568"/>
                  </a:ext>
                </a:extLst>
              </a:tr>
            </a:tbl>
          </a:graphicData>
        </a:graphic>
      </p:graphicFrame>
      <p:grpSp>
        <p:nvGrpSpPr>
          <p:cNvPr id="21" name="Group 3">
            <a:extLst>
              <a:ext uri="{FF2B5EF4-FFF2-40B4-BE49-F238E27FC236}">
                <a16:creationId xmlns:a16="http://schemas.microsoft.com/office/drawing/2014/main" id="{BF785319-0BA1-4D81-B74E-A15BC791AB6F}"/>
              </a:ext>
            </a:extLst>
          </p:cNvPr>
          <p:cNvGrpSpPr>
            <a:grpSpLocks/>
          </p:cNvGrpSpPr>
          <p:nvPr/>
        </p:nvGrpSpPr>
        <p:grpSpPr bwMode="auto">
          <a:xfrm>
            <a:off x="0" y="6489700"/>
            <a:ext cx="1260476" cy="368300"/>
            <a:chOff x="1" y="6007"/>
            <a:chExt cx="794" cy="232"/>
          </a:xfrm>
        </p:grpSpPr>
        <p:pic>
          <p:nvPicPr>
            <p:cNvPr id="22" name="Picture 4">
              <a:extLst>
                <a:ext uri="{FF2B5EF4-FFF2-40B4-BE49-F238E27FC236}">
                  <a16:creationId xmlns:a16="http://schemas.microsoft.com/office/drawing/2014/main" id="{D94C38D9-A357-49BB-B0F7-7679BBC45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063DC803-AAAD-4B43-9857-58BF4D3B048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644550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fraction equals the decimal?</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BAB97C8-E08E-42E5-97D5-CA8DCBC41071}"/>
              </a:ext>
            </a:extLst>
          </p:cNvPr>
          <p:cNvGraphicFramePr>
            <a:graphicFrameLocks noGrp="1"/>
          </p:cNvGraphicFramePr>
          <p:nvPr>
            <p:extLst>
              <p:ext uri="{D42A27DB-BD31-4B8C-83A1-F6EECF244321}">
                <p14:modId xmlns:p14="http://schemas.microsoft.com/office/powerpoint/2010/main" val="2322660761"/>
              </p:ext>
            </p:extLst>
          </p:nvPr>
        </p:nvGraphicFramePr>
        <p:xfrm>
          <a:off x="3006000" y="1604347"/>
          <a:ext cx="3132000" cy="3657600"/>
        </p:xfrm>
        <a:graphic>
          <a:graphicData uri="http://schemas.openxmlformats.org/drawingml/2006/table">
            <a:tbl>
              <a:tblPr firstRow="1" bandRow="1">
                <a:tableStyleId>{5940675A-B579-460E-94D1-54222C63F5DA}</a:tableStyleId>
              </a:tblPr>
              <a:tblGrid>
                <a:gridCol w="1116000">
                  <a:extLst>
                    <a:ext uri="{9D8B030D-6E8A-4147-A177-3AD203B41FA5}">
                      <a16:colId xmlns:a16="http://schemas.microsoft.com/office/drawing/2014/main" val="497551834"/>
                    </a:ext>
                  </a:extLst>
                </a:gridCol>
                <a:gridCol w="1116000">
                  <a:extLst>
                    <a:ext uri="{9D8B030D-6E8A-4147-A177-3AD203B41FA5}">
                      <a16:colId xmlns:a16="http://schemas.microsoft.com/office/drawing/2014/main" val="1586447806"/>
                    </a:ext>
                  </a:extLst>
                </a:gridCol>
                <a:gridCol w="900000">
                  <a:extLst>
                    <a:ext uri="{9D8B030D-6E8A-4147-A177-3AD203B41FA5}">
                      <a16:colId xmlns:a16="http://schemas.microsoft.com/office/drawing/2014/main" val="1378969012"/>
                    </a:ext>
                  </a:extLst>
                </a:gridCol>
              </a:tblGrid>
              <a:tr h="254000">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5</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4752141"/>
                  </a:ext>
                </a:extLst>
              </a:tr>
              <a:tr h="254000">
                <a:tc vMerge="1">
                  <a:txBody>
                    <a:bodyPr/>
                    <a:lstStyle/>
                    <a:p>
                      <a:endParaRPr lang="en-GB"/>
                    </a:p>
                  </a:txBody>
                  <a:tcPr/>
                </a:tc>
                <a:tc vMerge="1">
                  <a:txBody>
                    <a:bodyPr/>
                    <a:lstStyle/>
                    <a:p>
                      <a:endParaRPr lang="en-GB"/>
                    </a:p>
                  </a:txBody>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100</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98228731"/>
                  </a:ext>
                </a:extLst>
              </a:tr>
              <a:tr h="134945">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7029677"/>
                  </a:ext>
                </a:extLst>
              </a:tr>
              <a:tr h="254000">
                <a:tc rowSpan="2">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25</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72863572"/>
                  </a:ext>
                </a:extLst>
              </a:tr>
              <a:tr h="254000">
                <a:tc vMerge="1">
                  <a:txBody>
                    <a:bodyPr/>
                    <a:lstStyle/>
                    <a:p>
                      <a:endParaRPr lang="en-GB"/>
                    </a:p>
                  </a:txBody>
                  <a:tcPr/>
                </a:tc>
                <a:tc vMerge="1">
                  <a:txBody>
                    <a:bodyPr/>
                    <a:lstStyle/>
                    <a:p>
                      <a:endParaRPr lang="en-GB"/>
                    </a:p>
                  </a:txBody>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100</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76766763"/>
                  </a:ext>
                </a:extLst>
              </a:tr>
              <a:tr h="134945">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46135571"/>
                  </a:ext>
                </a:extLst>
              </a:tr>
              <a:tr h="254000">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50</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35950428"/>
                  </a:ext>
                </a:extLst>
              </a:tr>
              <a:tr h="254000">
                <a:tc vMerge="1">
                  <a:txBody>
                    <a:bodyPr/>
                    <a:lstStyle/>
                    <a:p>
                      <a:endParaRPr lang="en-GB"/>
                    </a:p>
                  </a:txBody>
                  <a:tcPr/>
                </a:tc>
                <a:tc vMerge="1">
                  <a:txBody>
                    <a:bodyPr/>
                    <a:lstStyle/>
                    <a:p>
                      <a:endParaRPr lang="en-GB"/>
                    </a:p>
                  </a:txBody>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100</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31978447"/>
                  </a:ext>
                </a:extLst>
              </a:tr>
            </a:tbl>
          </a:graphicData>
        </a:graphic>
      </p:graphicFrame>
      <p:grpSp>
        <p:nvGrpSpPr>
          <p:cNvPr id="9" name="Group 3">
            <a:extLst>
              <a:ext uri="{FF2B5EF4-FFF2-40B4-BE49-F238E27FC236}">
                <a16:creationId xmlns:a16="http://schemas.microsoft.com/office/drawing/2014/main" id="{0497CFF2-7123-412B-8477-1CCCFFA4028D}"/>
              </a:ext>
            </a:extLst>
          </p:cNvPr>
          <p:cNvGrpSpPr>
            <a:grpSpLocks/>
          </p:cNvGrpSpPr>
          <p:nvPr/>
        </p:nvGrpSpPr>
        <p:grpSpPr bwMode="auto">
          <a:xfrm>
            <a:off x="0" y="6489700"/>
            <a:ext cx="1260476" cy="368300"/>
            <a:chOff x="1" y="6007"/>
            <a:chExt cx="794" cy="232"/>
          </a:xfrm>
        </p:grpSpPr>
        <p:pic>
          <p:nvPicPr>
            <p:cNvPr id="10" name="Picture 4">
              <a:extLst>
                <a:ext uri="{FF2B5EF4-FFF2-40B4-BE49-F238E27FC236}">
                  <a16:creationId xmlns:a16="http://schemas.microsoft.com/office/drawing/2014/main" id="{B60F9EFD-95F2-41A5-A758-595B0ED955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34E135C1-A241-4D65-9D77-1C040C74781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154383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fraction equals the decimal?</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BAB97C8-E08E-42E5-97D5-CA8DCBC41071}"/>
              </a:ext>
            </a:extLst>
          </p:cNvPr>
          <p:cNvGraphicFramePr>
            <a:graphicFrameLocks noGrp="1"/>
          </p:cNvGraphicFramePr>
          <p:nvPr>
            <p:extLst>
              <p:ext uri="{D42A27DB-BD31-4B8C-83A1-F6EECF244321}">
                <p14:modId xmlns:p14="http://schemas.microsoft.com/office/powerpoint/2010/main" val="2660248295"/>
              </p:ext>
            </p:extLst>
          </p:nvPr>
        </p:nvGraphicFramePr>
        <p:xfrm>
          <a:off x="3006000" y="1604347"/>
          <a:ext cx="3132000" cy="3657600"/>
        </p:xfrm>
        <a:graphic>
          <a:graphicData uri="http://schemas.openxmlformats.org/drawingml/2006/table">
            <a:tbl>
              <a:tblPr firstRow="1" bandRow="1">
                <a:tableStyleId>{5940675A-B579-460E-94D1-54222C63F5DA}</a:tableStyleId>
              </a:tblPr>
              <a:tblGrid>
                <a:gridCol w="1116000">
                  <a:extLst>
                    <a:ext uri="{9D8B030D-6E8A-4147-A177-3AD203B41FA5}">
                      <a16:colId xmlns:a16="http://schemas.microsoft.com/office/drawing/2014/main" val="497551834"/>
                    </a:ext>
                  </a:extLst>
                </a:gridCol>
                <a:gridCol w="1116000">
                  <a:extLst>
                    <a:ext uri="{9D8B030D-6E8A-4147-A177-3AD203B41FA5}">
                      <a16:colId xmlns:a16="http://schemas.microsoft.com/office/drawing/2014/main" val="1586447806"/>
                    </a:ext>
                  </a:extLst>
                </a:gridCol>
                <a:gridCol w="900000">
                  <a:extLst>
                    <a:ext uri="{9D8B030D-6E8A-4147-A177-3AD203B41FA5}">
                      <a16:colId xmlns:a16="http://schemas.microsoft.com/office/drawing/2014/main" val="1378969012"/>
                    </a:ext>
                  </a:extLst>
                </a:gridCol>
              </a:tblGrid>
              <a:tr h="254000">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5</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4752141"/>
                  </a:ext>
                </a:extLst>
              </a:tr>
              <a:tr h="254000">
                <a:tc vMerge="1">
                  <a:txBody>
                    <a:bodyPr/>
                    <a:lstStyle/>
                    <a:p>
                      <a:endParaRPr lang="en-GB"/>
                    </a:p>
                  </a:txBody>
                  <a:tcPr/>
                </a:tc>
                <a:tc vMerge="1">
                  <a:txBody>
                    <a:bodyPr/>
                    <a:lstStyle/>
                    <a:p>
                      <a:endParaRPr lang="en-GB"/>
                    </a:p>
                  </a:txBody>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100</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98228731"/>
                  </a:ext>
                </a:extLst>
              </a:tr>
              <a:tr h="134945">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7029677"/>
                  </a:ext>
                </a:extLst>
              </a:tr>
              <a:tr h="254000">
                <a:tc rowSpan="2">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25</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72863572"/>
                  </a:ext>
                </a:extLst>
              </a:tr>
              <a:tr h="254000">
                <a:tc vMerge="1">
                  <a:txBody>
                    <a:bodyPr/>
                    <a:lstStyle/>
                    <a:p>
                      <a:endParaRPr lang="en-GB"/>
                    </a:p>
                  </a:txBody>
                  <a:tcPr/>
                </a:tc>
                <a:tc vMerge="1">
                  <a:txBody>
                    <a:bodyPr/>
                    <a:lstStyle/>
                    <a:p>
                      <a:endParaRPr lang="en-GB"/>
                    </a:p>
                  </a:txBody>
                  <a:tcPr/>
                </a:tc>
                <a:tc>
                  <a:txBody>
                    <a:bodyPr/>
                    <a:lstStyle/>
                    <a:p>
                      <a:pPr marL="0" algn="ctr" defTabSz="914400" rtl="0" eaLnBrk="1" latinLnBrk="0" hangingPunct="1"/>
                      <a:r>
                        <a:rPr lang="en-GB" sz="2400" b="1" kern="1200" dirty="0">
                          <a:solidFill>
                            <a:schemeClr val="tx1"/>
                          </a:solidFill>
                          <a:latin typeface="Century Gothic" panose="020B0502020202020204" pitchFamily="34" charset="0"/>
                          <a:ea typeface="+mn-ea"/>
                          <a:cs typeface="+mn-cs"/>
                        </a:rPr>
                        <a:t>100</a:t>
                      </a: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76766763"/>
                  </a:ext>
                </a:extLst>
              </a:tr>
              <a:tr h="134945">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46135571"/>
                  </a:ext>
                </a:extLst>
              </a:tr>
              <a:tr h="254000">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rowSpan="2">
                  <a:txBody>
                    <a:bodyPr/>
                    <a:lstStyle/>
                    <a:p>
                      <a:pPr marL="0" algn="ctr" defTabSz="914400" rtl="0" eaLnBrk="1" latinLnBrk="0" hangingPunct="1"/>
                      <a:endParaRPr lang="en-GB" sz="2400" b="1" kern="1200" dirty="0">
                        <a:solidFill>
                          <a:schemeClr val="tx1"/>
                        </a:solidFill>
                        <a:latin typeface="Century Gothic" panose="020B0502020202020204"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algn="ctr" defTabSz="914400" rtl="0" eaLnBrk="1" latinLnBrk="0" hangingPunct="1"/>
                      <a:r>
                        <a:rPr lang="en-GB" sz="2400" b="1" kern="1200" dirty="0">
                          <a:solidFill>
                            <a:srgbClr val="FF0000"/>
                          </a:solidFill>
                          <a:latin typeface="Century Gothic" panose="020B0502020202020204" pitchFamily="34" charset="0"/>
                          <a:ea typeface="+mn-ea"/>
                          <a:cs typeface="+mn-cs"/>
                        </a:rPr>
                        <a:t>50</a:t>
                      </a:r>
                    </a:p>
                  </a:txBody>
                  <a:tcPr anchor="ctr">
                    <a:lnL w="12700" cmpd="sng">
                      <a:noFill/>
                    </a:lnL>
                    <a:lnR w="12700" cmpd="sng">
                      <a:noFill/>
                    </a:lnR>
                    <a:lnT w="12700" cmpd="sng">
                      <a:noFill/>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35950428"/>
                  </a:ext>
                </a:extLst>
              </a:tr>
              <a:tr h="254000">
                <a:tc vMerge="1">
                  <a:txBody>
                    <a:bodyPr/>
                    <a:lstStyle/>
                    <a:p>
                      <a:endParaRPr lang="en-GB"/>
                    </a:p>
                  </a:txBody>
                  <a:tcPr/>
                </a:tc>
                <a:tc vMerge="1">
                  <a:txBody>
                    <a:bodyPr/>
                    <a:lstStyle/>
                    <a:p>
                      <a:endParaRPr lang="en-GB"/>
                    </a:p>
                  </a:txBody>
                  <a:tcPr/>
                </a:tc>
                <a:tc>
                  <a:txBody>
                    <a:bodyPr/>
                    <a:lstStyle/>
                    <a:p>
                      <a:pPr marL="0" algn="ctr" defTabSz="914400" rtl="0" eaLnBrk="1" latinLnBrk="0" hangingPunct="1"/>
                      <a:r>
                        <a:rPr lang="en-GB" sz="2400" b="1" kern="1200" dirty="0">
                          <a:solidFill>
                            <a:srgbClr val="FF0000"/>
                          </a:solidFill>
                          <a:latin typeface="Century Gothic" panose="020B0502020202020204" pitchFamily="34" charset="0"/>
                          <a:ea typeface="+mn-ea"/>
                          <a:cs typeface="+mn-cs"/>
                        </a:rPr>
                        <a:t>100</a:t>
                      </a:r>
                    </a:p>
                  </a:txBody>
                  <a:tcPr anchor="ctr">
                    <a:lnL w="12700" cmpd="sng">
                      <a:noFill/>
                    </a:lnL>
                    <a:lnR w="12700" cmpd="sng">
                      <a:noFill/>
                    </a:lnR>
                    <a:lnT w="127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31978447"/>
                  </a:ext>
                </a:extLst>
              </a:tr>
            </a:tbl>
          </a:graphicData>
        </a:graphic>
      </p:graphicFrame>
      <p:sp>
        <p:nvSpPr>
          <p:cNvPr id="2" name="Oval 1">
            <a:extLst>
              <a:ext uri="{FF2B5EF4-FFF2-40B4-BE49-F238E27FC236}">
                <a16:creationId xmlns:a16="http://schemas.microsoft.com/office/drawing/2014/main" id="{0410B430-6D68-4BDB-BDCD-102AF340B5A9}"/>
              </a:ext>
            </a:extLst>
          </p:cNvPr>
          <p:cNvSpPr/>
          <p:nvPr/>
        </p:nvSpPr>
        <p:spPr>
          <a:xfrm>
            <a:off x="5115643" y="4146346"/>
            <a:ext cx="1150375" cy="14551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3">
            <a:extLst>
              <a:ext uri="{FF2B5EF4-FFF2-40B4-BE49-F238E27FC236}">
                <a16:creationId xmlns:a16="http://schemas.microsoft.com/office/drawing/2014/main" id="{0497CFF2-7123-412B-8477-1CCCFFA4028D}"/>
              </a:ext>
            </a:extLst>
          </p:cNvPr>
          <p:cNvGrpSpPr>
            <a:grpSpLocks/>
          </p:cNvGrpSpPr>
          <p:nvPr/>
        </p:nvGrpSpPr>
        <p:grpSpPr bwMode="auto">
          <a:xfrm>
            <a:off x="0" y="6489700"/>
            <a:ext cx="1260476" cy="368300"/>
            <a:chOff x="1" y="6007"/>
            <a:chExt cx="794" cy="232"/>
          </a:xfrm>
        </p:grpSpPr>
        <p:pic>
          <p:nvPicPr>
            <p:cNvPr id="10" name="Picture 4">
              <a:extLst>
                <a:ext uri="{FF2B5EF4-FFF2-40B4-BE49-F238E27FC236}">
                  <a16:creationId xmlns:a16="http://schemas.microsoft.com/office/drawing/2014/main" id="{B60F9EFD-95F2-41A5-A758-595B0ED955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34E135C1-A241-4D65-9D77-1C040C74781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95259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SassoonCRInfantMedium" panose="02000603020000020003" pitchFamily="2" charset="0"/>
            </a:endParaRPr>
          </a:p>
          <a:p>
            <a:r>
              <a:rPr lang="en-GB" sz="2000" b="1" dirty="0">
                <a:solidFill>
                  <a:schemeClr val="tx1"/>
                </a:solidFill>
                <a:latin typeface="Century Gothic" panose="020B0502020202020204" pitchFamily="34" charset="0"/>
              </a:rPr>
              <a:t>Write a fraction and decimal to show how many coloured squares.</a:t>
            </a: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4C959B45-D092-4FBC-BE17-C53DCCCE43DA}"/>
              </a:ext>
            </a:extLst>
          </p:cNvPr>
          <p:cNvGraphicFramePr>
            <a:graphicFrameLocks noGrp="1"/>
          </p:cNvGraphicFramePr>
          <p:nvPr>
            <p:extLst>
              <p:ext uri="{D42A27DB-BD31-4B8C-83A1-F6EECF244321}">
                <p14:modId xmlns:p14="http://schemas.microsoft.com/office/powerpoint/2010/main" val="770905687"/>
              </p:ext>
            </p:extLst>
          </p:nvPr>
        </p:nvGraphicFramePr>
        <p:xfrm>
          <a:off x="3013570" y="1843001"/>
          <a:ext cx="3116860" cy="2906800"/>
        </p:xfrm>
        <a:graphic>
          <a:graphicData uri="http://schemas.openxmlformats.org/drawingml/2006/table">
            <a:tbl>
              <a:tblPr firstRow="1" bandRow="1">
                <a:tableStyleId>{5940675A-B579-460E-94D1-54222C63F5DA}</a:tableStyleId>
              </a:tblPr>
              <a:tblGrid>
                <a:gridCol w="311686">
                  <a:extLst>
                    <a:ext uri="{9D8B030D-6E8A-4147-A177-3AD203B41FA5}">
                      <a16:colId xmlns:a16="http://schemas.microsoft.com/office/drawing/2014/main" val="1915597938"/>
                    </a:ext>
                  </a:extLst>
                </a:gridCol>
                <a:gridCol w="311686">
                  <a:extLst>
                    <a:ext uri="{9D8B030D-6E8A-4147-A177-3AD203B41FA5}">
                      <a16:colId xmlns:a16="http://schemas.microsoft.com/office/drawing/2014/main" val="3515159918"/>
                    </a:ext>
                  </a:extLst>
                </a:gridCol>
                <a:gridCol w="311686">
                  <a:extLst>
                    <a:ext uri="{9D8B030D-6E8A-4147-A177-3AD203B41FA5}">
                      <a16:colId xmlns:a16="http://schemas.microsoft.com/office/drawing/2014/main" val="2725467681"/>
                    </a:ext>
                  </a:extLst>
                </a:gridCol>
                <a:gridCol w="311686">
                  <a:extLst>
                    <a:ext uri="{9D8B030D-6E8A-4147-A177-3AD203B41FA5}">
                      <a16:colId xmlns:a16="http://schemas.microsoft.com/office/drawing/2014/main" val="2984287564"/>
                    </a:ext>
                  </a:extLst>
                </a:gridCol>
                <a:gridCol w="311686">
                  <a:extLst>
                    <a:ext uri="{9D8B030D-6E8A-4147-A177-3AD203B41FA5}">
                      <a16:colId xmlns:a16="http://schemas.microsoft.com/office/drawing/2014/main" val="466855721"/>
                    </a:ext>
                  </a:extLst>
                </a:gridCol>
                <a:gridCol w="311686">
                  <a:extLst>
                    <a:ext uri="{9D8B030D-6E8A-4147-A177-3AD203B41FA5}">
                      <a16:colId xmlns:a16="http://schemas.microsoft.com/office/drawing/2014/main" val="355563617"/>
                    </a:ext>
                  </a:extLst>
                </a:gridCol>
                <a:gridCol w="311686">
                  <a:extLst>
                    <a:ext uri="{9D8B030D-6E8A-4147-A177-3AD203B41FA5}">
                      <a16:colId xmlns:a16="http://schemas.microsoft.com/office/drawing/2014/main" val="4071147428"/>
                    </a:ext>
                  </a:extLst>
                </a:gridCol>
                <a:gridCol w="311686">
                  <a:extLst>
                    <a:ext uri="{9D8B030D-6E8A-4147-A177-3AD203B41FA5}">
                      <a16:colId xmlns:a16="http://schemas.microsoft.com/office/drawing/2014/main" val="4144026464"/>
                    </a:ext>
                  </a:extLst>
                </a:gridCol>
                <a:gridCol w="311686">
                  <a:extLst>
                    <a:ext uri="{9D8B030D-6E8A-4147-A177-3AD203B41FA5}">
                      <a16:colId xmlns:a16="http://schemas.microsoft.com/office/drawing/2014/main" val="2000090842"/>
                    </a:ext>
                  </a:extLst>
                </a:gridCol>
                <a:gridCol w="311686">
                  <a:extLst>
                    <a:ext uri="{9D8B030D-6E8A-4147-A177-3AD203B41FA5}">
                      <a16:colId xmlns:a16="http://schemas.microsoft.com/office/drawing/2014/main" val="2526781665"/>
                    </a:ext>
                  </a:extLst>
                </a:gridCol>
              </a:tblGrid>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4023110511"/>
                  </a:ext>
                </a:extLst>
              </a:tr>
              <a:tr h="290680">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1141462855"/>
                  </a:ext>
                </a:extLst>
              </a:tr>
              <a:tr h="290680">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extLst>
                  <a:ext uri="{0D108BD9-81ED-4DB2-BD59-A6C34878D82A}">
                    <a16:rowId xmlns:a16="http://schemas.microsoft.com/office/drawing/2014/main" val="520037221"/>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2590025040"/>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756974282"/>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501400314"/>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208451231"/>
                  </a:ext>
                </a:extLst>
              </a:tr>
              <a:tr h="290680">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116315209"/>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187667260"/>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41366651"/>
                  </a:ext>
                </a:extLst>
              </a:tr>
            </a:tbl>
          </a:graphicData>
        </a:graphic>
      </p:graphicFrame>
      <p:grpSp>
        <p:nvGrpSpPr>
          <p:cNvPr id="14" name="Group 3">
            <a:extLst>
              <a:ext uri="{FF2B5EF4-FFF2-40B4-BE49-F238E27FC236}">
                <a16:creationId xmlns:a16="http://schemas.microsoft.com/office/drawing/2014/main" id="{9DC496F2-C29A-414B-BDF3-9341E32564CD}"/>
              </a:ext>
            </a:extLst>
          </p:cNvPr>
          <p:cNvGrpSpPr>
            <a:grpSpLocks/>
          </p:cNvGrpSpPr>
          <p:nvPr/>
        </p:nvGrpSpPr>
        <p:grpSpPr bwMode="auto">
          <a:xfrm>
            <a:off x="0" y="6489700"/>
            <a:ext cx="1260476" cy="368300"/>
            <a:chOff x="1" y="6007"/>
            <a:chExt cx="794" cy="232"/>
          </a:xfrm>
        </p:grpSpPr>
        <p:pic>
          <p:nvPicPr>
            <p:cNvPr id="15" name="Picture 4">
              <a:extLst>
                <a:ext uri="{FF2B5EF4-FFF2-40B4-BE49-F238E27FC236}">
                  <a16:creationId xmlns:a16="http://schemas.microsoft.com/office/drawing/2014/main" id="{6C1FA184-8F0E-4963-B9A9-F55DE449E6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 name="Rectangle 5">
              <a:extLst>
                <a:ext uri="{FF2B5EF4-FFF2-40B4-BE49-F238E27FC236}">
                  <a16:creationId xmlns:a16="http://schemas.microsoft.com/office/drawing/2014/main" id="{B0615702-4689-4BA5-9929-41B9F92B3D9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55834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SassoonCRInfantMedium" panose="02000603020000020003" pitchFamily="2" charset="0"/>
            </a:endParaRPr>
          </a:p>
          <a:p>
            <a:r>
              <a:rPr lang="en-GB" sz="2000" b="1" dirty="0">
                <a:solidFill>
                  <a:schemeClr val="tx1"/>
                </a:solidFill>
                <a:latin typeface="Century Gothic" panose="020B0502020202020204" pitchFamily="34" charset="0"/>
              </a:rPr>
              <a:t>Write a fraction and decimal to show how many coloured squares.</a:t>
            </a: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endParaRPr lang="en-GB" sz="2800" u="sng" dirty="0">
              <a:solidFill>
                <a:schemeClr val="tx1"/>
              </a:solidFill>
              <a:latin typeface="SassoonCRInfantMedium" panose="02000603020000020003" pitchFamily="2" charset="0"/>
            </a:endParaRPr>
          </a:p>
          <a:p>
            <a:r>
              <a:rPr lang="en-GB" sz="2800" dirty="0">
                <a:solidFill>
                  <a:srgbClr val="FF0000"/>
                </a:solidFill>
                <a:latin typeface="SassoonCRInfantMedium" panose="02000603020000020003" pitchFamily="2" charset="0"/>
              </a:rPr>
              <a:t>      ,    </a:t>
            </a:r>
            <a:r>
              <a:rPr lang="en-GB" sz="2000" b="1" dirty="0">
                <a:solidFill>
                  <a:srgbClr val="FF0000"/>
                </a:solidFill>
                <a:latin typeface="Century Gothic" panose="020B0502020202020204" pitchFamily="34" charset="0"/>
              </a:rPr>
              <a:t>,     or      and 0.75 or any other correct </a:t>
            </a:r>
          </a:p>
          <a:p>
            <a:pPr>
              <a:lnSpc>
                <a:spcPct val="150000"/>
              </a:lnSpc>
            </a:pPr>
            <a:r>
              <a:rPr lang="en-GB" sz="2000" b="1" dirty="0">
                <a:solidFill>
                  <a:srgbClr val="FF0000"/>
                </a:solidFill>
                <a:latin typeface="Century Gothic" panose="020B0502020202020204" pitchFamily="34" charset="0"/>
              </a:rPr>
              <a:t>equivalent fraction.</a:t>
            </a:r>
            <a:endParaRPr lang="en-GB" sz="2000" b="1" u="sng"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4C959B45-D092-4FBC-BE17-C53DCCCE43DA}"/>
              </a:ext>
            </a:extLst>
          </p:cNvPr>
          <p:cNvGraphicFramePr>
            <a:graphicFrameLocks noGrp="1"/>
          </p:cNvGraphicFramePr>
          <p:nvPr>
            <p:extLst/>
          </p:nvPr>
        </p:nvGraphicFramePr>
        <p:xfrm>
          <a:off x="3013570" y="1843001"/>
          <a:ext cx="3116860" cy="2906800"/>
        </p:xfrm>
        <a:graphic>
          <a:graphicData uri="http://schemas.openxmlformats.org/drawingml/2006/table">
            <a:tbl>
              <a:tblPr firstRow="1" bandRow="1">
                <a:tableStyleId>{5940675A-B579-460E-94D1-54222C63F5DA}</a:tableStyleId>
              </a:tblPr>
              <a:tblGrid>
                <a:gridCol w="311686">
                  <a:extLst>
                    <a:ext uri="{9D8B030D-6E8A-4147-A177-3AD203B41FA5}">
                      <a16:colId xmlns:a16="http://schemas.microsoft.com/office/drawing/2014/main" val="1915597938"/>
                    </a:ext>
                  </a:extLst>
                </a:gridCol>
                <a:gridCol w="311686">
                  <a:extLst>
                    <a:ext uri="{9D8B030D-6E8A-4147-A177-3AD203B41FA5}">
                      <a16:colId xmlns:a16="http://schemas.microsoft.com/office/drawing/2014/main" val="3515159918"/>
                    </a:ext>
                  </a:extLst>
                </a:gridCol>
                <a:gridCol w="311686">
                  <a:extLst>
                    <a:ext uri="{9D8B030D-6E8A-4147-A177-3AD203B41FA5}">
                      <a16:colId xmlns:a16="http://schemas.microsoft.com/office/drawing/2014/main" val="2725467681"/>
                    </a:ext>
                  </a:extLst>
                </a:gridCol>
                <a:gridCol w="311686">
                  <a:extLst>
                    <a:ext uri="{9D8B030D-6E8A-4147-A177-3AD203B41FA5}">
                      <a16:colId xmlns:a16="http://schemas.microsoft.com/office/drawing/2014/main" val="2984287564"/>
                    </a:ext>
                  </a:extLst>
                </a:gridCol>
                <a:gridCol w="311686">
                  <a:extLst>
                    <a:ext uri="{9D8B030D-6E8A-4147-A177-3AD203B41FA5}">
                      <a16:colId xmlns:a16="http://schemas.microsoft.com/office/drawing/2014/main" val="466855721"/>
                    </a:ext>
                  </a:extLst>
                </a:gridCol>
                <a:gridCol w="311686">
                  <a:extLst>
                    <a:ext uri="{9D8B030D-6E8A-4147-A177-3AD203B41FA5}">
                      <a16:colId xmlns:a16="http://schemas.microsoft.com/office/drawing/2014/main" val="355563617"/>
                    </a:ext>
                  </a:extLst>
                </a:gridCol>
                <a:gridCol w="311686">
                  <a:extLst>
                    <a:ext uri="{9D8B030D-6E8A-4147-A177-3AD203B41FA5}">
                      <a16:colId xmlns:a16="http://schemas.microsoft.com/office/drawing/2014/main" val="4071147428"/>
                    </a:ext>
                  </a:extLst>
                </a:gridCol>
                <a:gridCol w="311686">
                  <a:extLst>
                    <a:ext uri="{9D8B030D-6E8A-4147-A177-3AD203B41FA5}">
                      <a16:colId xmlns:a16="http://schemas.microsoft.com/office/drawing/2014/main" val="4144026464"/>
                    </a:ext>
                  </a:extLst>
                </a:gridCol>
                <a:gridCol w="311686">
                  <a:extLst>
                    <a:ext uri="{9D8B030D-6E8A-4147-A177-3AD203B41FA5}">
                      <a16:colId xmlns:a16="http://schemas.microsoft.com/office/drawing/2014/main" val="2000090842"/>
                    </a:ext>
                  </a:extLst>
                </a:gridCol>
                <a:gridCol w="311686">
                  <a:extLst>
                    <a:ext uri="{9D8B030D-6E8A-4147-A177-3AD203B41FA5}">
                      <a16:colId xmlns:a16="http://schemas.microsoft.com/office/drawing/2014/main" val="2526781665"/>
                    </a:ext>
                  </a:extLst>
                </a:gridCol>
              </a:tblGrid>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4023110511"/>
                  </a:ext>
                </a:extLst>
              </a:tr>
              <a:tr h="290680">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1141462855"/>
                  </a:ext>
                </a:extLst>
              </a:tr>
              <a:tr h="290680">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extLst>
                  <a:ext uri="{0D108BD9-81ED-4DB2-BD59-A6C34878D82A}">
                    <a16:rowId xmlns:a16="http://schemas.microsoft.com/office/drawing/2014/main" val="520037221"/>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2590025040"/>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756974282"/>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501400314"/>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208451231"/>
                  </a:ext>
                </a:extLst>
              </a:tr>
              <a:tr h="290680">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116315209"/>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187667260"/>
                  </a:ext>
                </a:extLst>
              </a:tr>
              <a:tr h="290680">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bg1"/>
                    </a:solidFill>
                  </a:tcPr>
                </a:tc>
                <a:tc>
                  <a:txBody>
                    <a:bodyPr/>
                    <a:lstStyle/>
                    <a:p>
                      <a:endParaRPr lang="en-GB" sz="1100" dirty="0"/>
                    </a:p>
                  </a:txBody>
                  <a:tcPr marL="115914" marR="115914" marT="57956" marB="57956">
                    <a:solidFill>
                      <a:schemeClr val="accent1"/>
                    </a:solidFill>
                  </a:tcPr>
                </a:tc>
                <a:tc>
                  <a:txBody>
                    <a:bodyPr/>
                    <a:lstStyle/>
                    <a:p>
                      <a:endParaRPr lang="en-GB" sz="1100" dirty="0"/>
                    </a:p>
                  </a:txBody>
                  <a:tcPr marL="115914" marR="115914" marT="57956" marB="57956">
                    <a:solidFill>
                      <a:schemeClr val="accent1"/>
                    </a:solidFill>
                  </a:tcPr>
                </a:tc>
                <a:extLst>
                  <a:ext uri="{0D108BD9-81ED-4DB2-BD59-A6C34878D82A}">
                    <a16:rowId xmlns:a16="http://schemas.microsoft.com/office/drawing/2014/main" val="341366651"/>
                  </a:ext>
                </a:extLst>
              </a:tr>
            </a:tbl>
          </a:graphicData>
        </a:graphic>
      </p:graphicFrame>
      <p:graphicFrame>
        <p:nvGraphicFramePr>
          <p:cNvPr id="10" name="Table 9">
            <a:extLst>
              <a:ext uri="{FF2B5EF4-FFF2-40B4-BE49-F238E27FC236}">
                <a16:creationId xmlns:a16="http://schemas.microsoft.com/office/drawing/2014/main" id="{7222B39C-6C31-47DB-96DB-0CC84865D839}"/>
              </a:ext>
            </a:extLst>
          </p:cNvPr>
          <p:cNvGraphicFramePr>
            <a:graphicFrameLocks noGrp="1"/>
          </p:cNvGraphicFramePr>
          <p:nvPr>
            <p:extLst/>
          </p:nvPr>
        </p:nvGraphicFramePr>
        <p:xfrm>
          <a:off x="1219417" y="5021550"/>
          <a:ext cx="238016" cy="617510"/>
        </p:xfrm>
        <a:graphic>
          <a:graphicData uri="http://schemas.openxmlformats.org/drawingml/2006/table">
            <a:tbl>
              <a:tblPr firstRow="1" bandRow="1">
                <a:tableStyleId>{5940675A-B579-460E-94D1-54222C63F5DA}</a:tableStyleId>
              </a:tblPr>
              <a:tblGrid>
                <a:gridCol w="238016">
                  <a:extLst>
                    <a:ext uri="{9D8B030D-6E8A-4147-A177-3AD203B41FA5}">
                      <a16:colId xmlns:a16="http://schemas.microsoft.com/office/drawing/2014/main" val="582754166"/>
                    </a:ext>
                  </a:extLst>
                </a:gridCol>
              </a:tblGrid>
              <a:tr h="308755">
                <a:tc>
                  <a:txBody>
                    <a:bodyPr/>
                    <a:lstStyle/>
                    <a:p>
                      <a:pPr marL="0" algn="ctr" defTabSz="914400" rtl="0" eaLnBrk="1" latinLnBrk="0" hangingPunct="1"/>
                      <a:r>
                        <a:rPr lang="en-GB" sz="2000" b="1" kern="1200" dirty="0">
                          <a:solidFill>
                            <a:srgbClr val="FF0000"/>
                          </a:solidFill>
                          <a:latin typeface="Century Gothic" panose="020B0502020202020204" pitchFamily="34" charset="0"/>
                          <a:ea typeface="+mn-ea"/>
                          <a:cs typeface="+mn-cs"/>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914400" rtl="0" eaLnBrk="1" latinLnBrk="0" hangingPunct="1"/>
                      <a:r>
                        <a:rPr lang="en-GB" sz="2000" b="1" kern="1200" dirty="0">
                          <a:solidFill>
                            <a:srgbClr val="FF0000"/>
                          </a:solidFill>
                          <a:latin typeface="Century Gothic" panose="020B0502020202020204" pitchFamily="34" charset="0"/>
                          <a:ea typeface="+mn-ea"/>
                          <a:cs typeface="+mn-cs"/>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11" name="Table 10">
            <a:extLst>
              <a:ext uri="{FF2B5EF4-FFF2-40B4-BE49-F238E27FC236}">
                <a16:creationId xmlns:a16="http://schemas.microsoft.com/office/drawing/2014/main" id="{8ED71C68-D2DC-4DC1-86CA-976ECC8DE19B}"/>
              </a:ext>
            </a:extLst>
          </p:cNvPr>
          <p:cNvGraphicFramePr>
            <a:graphicFrameLocks noGrp="1"/>
          </p:cNvGraphicFramePr>
          <p:nvPr>
            <p:extLst/>
          </p:nvPr>
        </p:nvGraphicFramePr>
        <p:xfrm>
          <a:off x="1662071" y="5021550"/>
          <a:ext cx="238016" cy="617510"/>
        </p:xfrm>
        <a:graphic>
          <a:graphicData uri="http://schemas.openxmlformats.org/drawingml/2006/table">
            <a:tbl>
              <a:tblPr firstRow="1" bandRow="1">
                <a:tableStyleId>{5940675A-B579-460E-94D1-54222C63F5DA}</a:tableStyleId>
              </a:tblPr>
              <a:tblGrid>
                <a:gridCol w="238016">
                  <a:extLst>
                    <a:ext uri="{9D8B030D-6E8A-4147-A177-3AD203B41FA5}">
                      <a16:colId xmlns:a16="http://schemas.microsoft.com/office/drawing/2014/main" val="582754166"/>
                    </a:ext>
                  </a:extLst>
                </a:gridCol>
              </a:tblGrid>
              <a:tr h="308755">
                <a:tc>
                  <a:txBody>
                    <a:bodyPr/>
                    <a:lstStyle/>
                    <a:p>
                      <a:pPr marL="0" algn="ctr" defTabSz="914400" rtl="0" eaLnBrk="1" latinLnBrk="0" hangingPunct="1"/>
                      <a:r>
                        <a:rPr lang="en-GB" sz="2000" b="1" kern="1200" dirty="0">
                          <a:solidFill>
                            <a:srgbClr val="FF0000"/>
                          </a:solidFill>
                          <a:latin typeface="Century Gothic" panose="020B0502020202020204" pitchFamily="34" charset="0"/>
                          <a:ea typeface="+mn-ea"/>
                          <a:cs typeface="+mn-cs"/>
                        </a:rPr>
                        <a:t>6</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914400" rtl="0" eaLnBrk="1" latinLnBrk="0" hangingPunct="1"/>
                      <a:r>
                        <a:rPr lang="en-GB" sz="2000" b="1" kern="1200" dirty="0">
                          <a:solidFill>
                            <a:srgbClr val="FF0000"/>
                          </a:solidFill>
                          <a:latin typeface="Century Gothic" panose="020B0502020202020204" pitchFamily="34" charset="0"/>
                          <a:ea typeface="+mn-ea"/>
                          <a:cs typeface="+mn-cs"/>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12" name="Table 11">
            <a:extLst>
              <a:ext uri="{FF2B5EF4-FFF2-40B4-BE49-F238E27FC236}">
                <a16:creationId xmlns:a16="http://schemas.microsoft.com/office/drawing/2014/main" id="{F5447B95-0C5B-40C6-902D-88A61CE5A9BC}"/>
              </a:ext>
            </a:extLst>
          </p:cNvPr>
          <p:cNvGraphicFramePr>
            <a:graphicFrameLocks noGrp="1"/>
          </p:cNvGraphicFramePr>
          <p:nvPr>
            <p:extLst/>
          </p:nvPr>
        </p:nvGraphicFramePr>
        <p:xfrm>
          <a:off x="2305271" y="5034250"/>
          <a:ext cx="297521" cy="617510"/>
        </p:xfrm>
        <a:graphic>
          <a:graphicData uri="http://schemas.openxmlformats.org/drawingml/2006/table">
            <a:tbl>
              <a:tblPr firstRow="1" bandRow="1">
                <a:tableStyleId>{5940675A-B579-460E-94D1-54222C63F5DA}</a:tableStyleId>
              </a:tblPr>
              <a:tblGrid>
                <a:gridCol w="297521">
                  <a:extLst>
                    <a:ext uri="{9D8B030D-6E8A-4147-A177-3AD203B41FA5}">
                      <a16:colId xmlns:a16="http://schemas.microsoft.com/office/drawing/2014/main" val="582754166"/>
                    </a:ext>
                  </a:extLst>
                </a:gridCol>
              </a:tblGrid>
              <a:tr h="308755">
                <a:tc>
                  <a:txBody>
                    <a:bodyPr/>
                    <a:lstStyle/>
                    <a:p>
                      <a:pPr marL="0" algn="ctr" defTabSz="914400" rtl="0" eaLnBrk="1" latinLnBrk="0" hangingPunct="1"/>
                      <a:r>
                        <a:rPr lang="en-GB" sz="2000" b="1" kern="1200" dirty="0">
                          <a:solidFill>
                            <a:srgbClr val="FF0000"/>
                          </a:solidFill>
                          <a:latin typeface="Century Gothic" panose="020B0502020202020204" pitchFamily="34" charset="0"/>
                          <a:ea typeface="+mn-ea"/>
                          <a:cs typeface="+mn-cs"/>
                        </a:rPr>
                        <a:t>9</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914400" rtl="0" eaLnBrk="1" latinLnBrk="0" hangingPunct="1"/>
                      <a:r>
                        <a:rPr lang="en-GB" sz="2000" b="1" kern="1200" dirty="0">
                          <a:solidFill>
                            <a:srgbClr val="FF0000"/>
                          </a:solidFill>
                          <a:latin typeface="Century Gothic" panose="020B0502020202020204" pitchFamily="34" charset="0"/>
                          <a:ea typeface="+mn-ea"/>
                          <a:cs typeface="+mn-cs"/>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13" name="Table 12">
            <a:extLst>
              <a:ext uri="{FF2B5EF4-FFF2-40B4-BE49-F238E27FC236}">
                <a16:creationId xmlns:a16="http://schemas.microsoft.com/office/drawing/2014/main" id="{6C3908B8-9AC7-426D-A353-9541DF6F01BA}"/>
              </a:ext>
            </a:extLst>
          </p:cNvPr>
          <p:cNvGraphicFramePr>
            <a:graphicFrameLocks noGrp="1"/>
          </p:cNvGraphicFramePr>
          <p:nvPr>
            <p:extLst/>
          </p:nvPr>
        </p:nvGraphicFramePr>
        <p:xfrm>
          <a:off x="436060" y="5021550"/>
          <a:ext cx="458182" cy="617510"/>
        </p:xfrm>
        <a:graphic>
          <a:graphicData uri="http://schemas.openxmlformats.org/drawingml/2006/table">
            <a:tbl>
              <a:tblPr firstRow="1" bandRow="1">
                <a:tableStyleId>{5940675A-B579-460E-94D1-54222C63F5DA}</a:tableStyleId>
              </a:tblPr>
              <a:tblGrid>
                <a:gridCol w="458182">
                  <a:extLst>
                    <a:ext uri="{9D8B030D-6E8A-4147-A177-3AD203B41FA5}">
                      <a16:colId xmlns:a16="http://schemas.microsoft.com/office/drawing/2014/main" val="582754166"/>
                    </a:ext>
                  </a:extLst>
                </a:gridCol>
              </a:tblGrid>
              <a:tr h="308755">
                <a:tc>
                  <a:txBody>
                    <a:bodyPr/>
                    <a:lstStyle/>
                    <a:p>
                      <a:pPr algn="ctr"/>
                      <a:r>
                        <a:rPr lang="en-GB" sz="2000" b="1" dirty="0">
                          <a:solidFill>
                            <a:srgbClr val="FF0000"/>
                          </a:solidFill>
                          <a:latin typeface="Century Gothic" panose="020B0502020202020204" pitchFamily="34" charset="0"/>
                        </a:rPr>
                        <a:t>75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algn="ctr"/>
                      <a:r>
                        <a:rPr lang="en-GB" sz="2000" b="1" dirty="0">
                          <a:solidFill>
                            <a:srgbClr val="FF0000"/>
                          </a:solidFill>
                          <a:latin typeface="Century Gothic" panose="020B0502020202020204" pitchFamily="34" charset="0"/>
                        </a:rPr>
                        <a:t>100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pSp>
        <p:nvGrpSpPr>
          <p:cNvPr id="14" name="Group 3">
            <a:extLst>
              <a:ext uri="{FF2B5EF4-FFF2-40B4-BE49-F238E27FC236}">
                <a16:creationId xmlns:a16="http://schemas.microsoft.com/office/drawing/2014/main" id="{9DC496F2-C29A-414B-BDF3-9341E32564CD}"/>
              </a:ext>
            </a:extLst>
          </p:cNvPr>
          <p:cNvGrpSpPr>
            <a:grpSpLocks/>
          </p:cNvGrpSpPr>
          <p:nvPr/>
        </p:nvGrpSpPr>
        <p:grpSpPr bwMode="auto">
          <a:xfrm>
            <a:off x="0" y="6489700"/>
            <a:ext cx="1260476" cy="368300"/>
            <a:chOff x="1" y="6007"/>
            <a:chExt cx="794" cy="232"/>
          </a:xfrm>
        </p:grpSpPr>
        <p:pic>
          <p:nvPicPr>
            <p:cNvPr id="15" name="Picture 4">
              <a:extLst>
                <a:ext uri="{FF2B5EF4-FFF2-40B4-BE49-F238E27FC236}">
                  <a16:creationId xmlns:a16="http://schemas.microsoft.com/office/drawing/2014/main" id="{6C1FA184-8F0E-4963-B9A9-F55DE449E6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 name="Rectangle 5">
              <a:extLst>
                <a:ext uri="{FF2B5EF4-FFF2-40B4-BE49-F238E27FC236}">
                  <a16:creationId xmlns:a16="http://schemas.microsoft.com/office/drawing/2014/main" id="{B0615702-4689-4BA5-9929-41B9F92B3D9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414372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Which decimal is shown on the place value grid?</a:t>
            </a:r>
          </a:p>
          <a:p>
            <a:pPr lvl="0"/>
            <a:r>
              <a:rPr lang="en-GB" sz="2000" b="1" dirty="0">
                <a:solidFill>
                  <a:schemeClr val="tx1"/>
                </a:solidFill>
                <a:latin typeface="Century Gothic" panose="020B0502020202020204" pitchFamily="34" charset="0"/>
              </a:rPr>
              <a:t>What fraction would this be? </a:t>
            </a:r>
          </a:p>
        </p:txBody>
      </p:sp>
      <p:graphicFrame>
        <p:nvGraphicFramePr>
          <p:cNvPr id="7" name="Table 6">
            <a:extLst>
              <a:ext uri="{FF2B5EF4-FFF2-40B4-BE49-F238E27FC236}">
                <a16:creationId xmlns:a16="http://schemas.microsoft.com/office/drawing/2014/main" id="{9D2C4BBD-7EF2-4053-B206-08C774185A4B}"/>
              </a:ext>
            </a:extLst>
          </p:cNvPr>
          <p:cNvGraphicFramePr>
            <a:graphicFrameLocks noGrp="1"/>
          </p:cNvGraphicFramePr>
          <p:nvPr>
            <p:extLst>
              <p:ext uri="{D42A27DB-BD31-4B8C-83A1-F6EECF244321}">
                <p14:modId xmlns:p14="http://schemas.microsoft.com/office/powerpoint/2010/main" val="1958823723"/>
              </p:ext>
            </p:extLst>
          </p:nvPr>
        </p:nvGraphicFramePr>
        <p:xfrm>
          <a:off x="1704824" y="1871700"/>
          <a:ext cx="5734353" cy="2497781"/>
        </p:xfrm>
        <a:graphic>
          <a:graphicData uri="http://schemas.openxmlformats.org/drawingml/2006/table">
            <a:tbl>
              <a:tblPr firstRow="1" bandRow="1">
                <a:tableStyleId>{5940675A-B579-460E-94D1-54222C63F5DA}</a:tableStyleId>
              </a:tblPr>
              <a:tblGrid>
                <a:gridCol w="1911451">
                  <a:extLst>
                    <a:ext uri="{9D8B030D-6E8A-4147-A177-3AD203B41FA5}">
                      <a16:colId xmlns:a16="http://schemas.microsoft.com/office/drawing/2014/main" val="1165775776"/>
                    </a:ext>
                  </a:extLst>
                </a:gridCol>
                <a:gridCol w="1911451">
                  <a:extLst>
                    <a:ext uri="{9D8B030D-6E8A-4147-A177-3AD203B41FA5}">
                      <a16:colId xmlns:a16="http://schemas.microsoft.com/office/drawing/2014/main" val="1597323703"/>
                    </a:ext>
                  </a:extLst>
                </a:gridCol>
                <a:gridCol w="1911451">
                  <a:extLst>
                    <a:ext uri="{9D8B030D-6E8A-4147-A177-3AD203B41FA5}">
                      <a16:colId xmlns:a16="http://schemas.microsoft.com/office/drawing/2014/main" val="3898304963"/>
                    </a:ext>
                  </a:extLst>
                </a:gridCol>
              </a:tblGrid>
              <a:tr h="796412">
                <a:tc>
                  <a:txBody>
                    <a:bodyPr/>
                    <a:lstStyle/>
                    <a:p>
                      <a:pPr marL="0" lvl="0" algn="ctr" defTabSz="457200" rtl="0" eaLnBrk="1" latinLnBrk="0" hangingPunct="1"/>
                      <a:r>
                        <a:rPr lang="en-GB" sz="2400" b="1" kern="1200" dirty="0">
                          <a:solidFill>
                            <a:schemeClr val="tx1"/>
                          </a:solidFill>
                          <a:latin typeface="Century Gothic" panose="020B0502020202020204" pitchFamily="34" charset="0"/>
                          <a:ea typeface="+mn-ea"/>
                          <a:cs typeface="+mn-cs"/>
                        </a:rPr>
                        <a:t>Ones</a:t>
                      </a:r>
                    </a:p>
                  </a:txBody>
                  <a:tcPr anchor="ctr">
                    <a:solidFill>
                      <a:schemeClr val="accent6">
                        <a:lumMod val="40000"/>
                        <a:lumOff val="60000"/>
                      </a:schemeClr>
                    </a:solidFill>
                  </a:tcPr>
                </a:tc>
                <a:tc>
                  <a:txBody>
                    <a:bodyPr/>
                    <a:lstStyle/>
                    <a:p>
                      <a:pPr marL="0" lvl="0" algn="ctr" defTabSz="457200" rtl="0" eaLnBrk="1" latinLnBrk="0" hangingPunct="1"/>
                      <a:r>
                        <a:rPr lang="en-GB" sz="2400" b="1" kern="1200" dirty="0">
                          <a:solidFill>
                            <a:schemeClr val="tx1"/>
                          </a:solidFill>
                          <a:latin typeface="Century Gothic" panose="020B0502020202020204" pitchFamily="34" charset="0"/>
                          <a:ea typeface="+mn-ea"/>
                          <a:cs typeface="+mn-cs"/>
                        </a:rPr>
                        <a:t>tenths</a:t>
                      </a:r>
                    </a:p>
                  </a:txBody>
                  <a:tcPr anchor="ctr">
                    <a:solidFill>
                      <a:schemeClr val="accent6">
                        <a:lumMod val="40000"/>
                        <a:lumOff val="60000"/>
                      </a:schemeClr>
                    </a:solidFill>
                  </a:tcPr>
                </a:tc>
                <a:tc>
                  <a:txBody>
                    <a:bodyPr/>
                    <a:lstStyle/>
                    <a:p>
                      <a:pPr marL="0" lvl="0" algn="ctr" defTabSz="457200" rtl="0" eaLnBrk="1" latinLnBrk="0" hangingPunct="1"/>
                      <a:r>
                        <a:rPr lang="en-GB" sz="2400" b="1" kern="1200" dirty="0">
                          <a:solidFill>
                            <a:schemeClr val="tx1"/>
                          </a:solidFill>
                          <a:latin typeface="Century Gothic" panose="020B0502020202020204" pitchFamily="34" charset="0"/>
                          <a:ea typeface="+mn-ea"/>
                          <a:cs typeface="+mn-cs"/>
                        </a:rPr>
                        <a:t>hundredths</a:t>
                      </a:r>
                    </a:p>
                  </a:txBody>
                  <a:tcPr anchor="ctr">
                    <a:solidFill>
                      <a:schemeClr val="accent6">
                        <a:lumMod val="40000"/>
                        <a:lumOff val="60000"/>
                      </a:schemeClr>
                    </a:solidFill>
                  </a:tcPr>
                </a:tc>
                <a:extLst>
                  <a:ext uri="{0D108BD9-81ED-4DB2-BD59-A6C34878D82A}">
                    <a16:rowId xmlns:a16="http://schemas.microsoft.com/office/drawing/2014/main" val="3521243699"/>
                  </a:ext>
                </a:extLst>
              </a:tr>
              <a:tr h="1701369">
                <a:tc>
                  <a:txBody>
                    <a:bodyPr/>
                    <a:lstStyle/>
                    <a:p>
                      <a:endParaRPr lang="en-GB" sz="2800" dirty="0">
                        <a:latin typeface="SassoonCRInfantMedium" panose="02000603020000020003" pitchFamily="2" charset="0"/>
                      </a:endParaRPr>
                    </a:p>
                  </a:txBody>
                  <a:tcPr>
                    <a:solidFill>
                      <a:schemeClr val="bg1"/>
                    </a:solidFill>
                  </a:tcPr>
                </a:tc>
                <a:tc>
                  <a:txBody>
                    <a:bodyPr/>
                    <a:lstStyle/>
                    <a:p>
                      <a:endParaRPr lang="en-GB" sz="2800" dirty="0">
                        <a:latin typeface="SassoonCRInfantMedium" panose="02000603020000020003" pitchFamily="2" charset="0"/>
                      </a:endParaRPr>
                    </a:p>
                  </a:txBody>
                  <a:tcPr>
                    <a:solidFill>
                      <a:schemeClr val="bg1"/>
                    </a:solidFill>
                  </a:tcPr>
                </a:tc>
                <a:tc>
                  <a:txBody>
                    <a:bodyPr/>
                    <a:lstStyle/>
                    <a:p>
                      <a:endParaRPr lang="en-GB" sz="2800" dirty="0">
                        <a:latin typeface="SassoonCRInfantMedium" panose="02000603020000020003" pitchFamily="2" charset="0"/>
                      </a:endParaRPr>
                    </a:p>
                  </a:txBody>
                  <a:tcPr>
                    <a:solidFill>
                      <a:schemeClr val="bg1"/>
                    </a:solidFill>
                  </a:tcPr>
                </a:tc>
                <a:extLst>
                  <a:ext uri="{0D108BD9-81ED-4DB2-BD59-A6C34878D82A}">
                    <a16:rowId xmlns:a16="http://schemas.microsoft.com/office/drawing/2014/main" val="794173853"/>
                  </a:ext>
                </a:extLst>
              </a:tr>
            </a:tbl>
          </a:graphicData>
        </a:graphic>
      </p:graphicFrame>
      <p:sp>
        <p:nvSpPr>
          <p:cNvPr id="9" name="Oval 8">
            <a:extLst>
              <a:ext uri="{FF2B5EF4-FFF2-40B4-BE49-F238E27FC236}">
                <a16:creationId xmlns:a16="http://schemas.microsoft.com/office/drawing/2014/main" id="{B933043E-E4D9-48D5-A148-BAE798308DE2}"/>
              </a:ext>
            </a:extLst>
          </p:cNvPr>
          <p:cNvSpPr/>
          <p:nvPr/>
        </p:nvSpPr>
        <p:spPr>
          <a:xfrm>
            <a:off x="3529383" y="2211005"/>
            <a:ext cx="180000" cy="180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B3562FE6-BF74-4EB5-BEE4-B5C8C89CD3E5}"/>
              </a:ext>
            </a:extLst>
          </p:cNvPr>
          <p:cNvSpPr/>
          <p:nvPr/>
        </p:nvSpPr>
        <p:spPr>
          <a:xfrm>
            <a:off x="6034672" y="2994740"/>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B700539-2BF2-4FD2-81A8-EED6A8173EF6}"/>
              </a:ext>
            </a:extLst>
          </p:cNvPr>
          <p:cNvSpPr/>
          <p:nvPr/>
        </p:nvSpPr>
        <p:spPr>
          <a:xfrm>
            <a:off x="6675559" y="2944546"/>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EDD38BB-2552-4B84-BEFE-4D5A6ABC4E51}"/>
              </a:ext>
            </a:extLst>
          </p:cNvPr>
          <p:cNvSpPr/>
          <p:nvPr/>
        </p:nvSpPr>
        <p:spPr>
          <a:xfrm>
            <a:off x="5831921" y="3560568"/>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96765B4-0002-488A-A762-45C6DE3A34B9}"/>
              </a:ext>
            </a:extLst>
          </p:cNvPr>
          <p:cNvSpPr/>
          <p:nvPr/>
        </p:nvSpPr>
        <p:spPr>
          <a:xfrm>
            <a:off x="6433851" y="3800905"/>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43AF93D8-01AE-4EE4-B80C-37D3153BAB2C}"/>
              </a:ext>
            </a:extLst>
          </p:cNvPr>
          <p:cNvSpPr/>
          <p:nvPr/>
        </p:nvSpPr>
        <p:spPr>
          <a:xfrm>
            <a:off x="6963559" y="3512739"/>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A70B3D7-2F43-42F1-9B33-77D16DF0710B}"/>
              </a:ext>
            </a:extLst>
          </p:cNvPr>
          <p:cNvSpPr/>
          <p:nvPr/>
        </p:nvSpPr>
        <p:spPr>
          <a:xfrm>
            <a:off x="4810293" y="3272568"/>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31421F15-B2BE-4FDD-A992-3FDFA1B638BC}"/>
              </a:ext>
            </a:extLst>
          </p:cNvPr>
          <p:cNvSpPr/>
          <p:nvPr/>
        </p:nvSpPr>
        <p:spPr>
          <a:xfrm>
            <a:off x="4129635" y="2944546"/>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C6FAB141-CDF0-44EF-93A7-33925E64A2CE}"/>
              </a:ext>
            </a:extLst>
          </p:cNvPr>
          <p:cNvSpPr/>
          <p:nvPr/>
        </p:nvSpPr>
        <p:spPr>
          <a:xfrm>
            <a:off x="3529383" y="3422739"/>
            <a:ext cx="180000" cy="180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3">
            <a:extLst>
              <a:ext uri="{FF2B5EF4-FFF2-40B4-BE49-F238E27FC236}">
                <a16:creationId xmlns:a16="http://schemas.microsoft.com/office/drawing/2014/main" id="{E72D18FE-F3B9-4B09-8AC1-9485A7AA5BAD}"/>
              </a:ext>
            </a:extLst>
          </p:cNvPr>
          <p:cNvGrpSpPr>
            <a:grpSpLocks/>
          </p:cNvGrpSpPr>
          <p:nvPr/>
        </p:nvGrpSpPr>
        <p:grpSpPr bwMode="auto">
          <a:xfrm>
            <a:off x="0" y="6489700"/>
            <a:ext cx="1260476" cy="368300"/>
            <a:chOff x="1" y="6007"/>
            <a:chExt cx="794" cy="232"/>
          </a:xfrm>
        </p:grpSpPr>
        <p:pic>
          <p:nvPicPr>
            <p:cNvPr id="23" name="Picture 4">
              <a:extLst>
                <a:ext uri="{FF2B5EF4-FFF2-40B4-BE49-F238E27FC236}">
                  <a16:creationId xmlns:a16="http://schemas.microsoft.com/office/drawing/2014/main" id="{42C8FEAF-CFEF-4503-B884-6A1DC4884A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4" name="Rectangle 5">
              <a:extLst>
                <a:ext uri="{FF2B5EF4-FFF2-40B4-BE49-F238E27FC236}">
                  <a16:creationId xmlns:a16="http://schemas.microsoft.com/office/drawing/2014/main" id="{E492F465-78BA-4EAF-B6D3-C015169DE8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636014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decimal is shown on the place value grid?</a:t>
            </a:r>
          </a:p>
          <a:p>
            <a:r>
              <a:rPr lang="en-GB" sz="2000" b="1" dirty="0">
                <a:solidFill>
                  <a:schemeClr val="tx1"/>
                </a:solidFill>
                <a:latin typeface="Century Gothic" panose="020B0502020202020204" pitchFamily="34" charset="0"/>
              </a:rPr>
              <a:t>What fraction would this be?</a:t>
            </a: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r>
              <a:rPr lang="en-GB" sz="2000" b="1" dirty="0">
                <a:solidFill>
                  <a:srgbClr val="FF0000"/>
                </a:solidFill>
                <a:latin typeface="Century Gothic" panose="020B0502020202020204" pitchFamily="34" charset="0"/>
              </a:rPr>
              <a:t>0.25 and       ,     ,     or      </a:t>
            </a:r>
            <a:r>
              <a:rPr lang="en-GB" sz="2000" b="1" dirty="0" err="1">
                <a:solidFill>
                  <a:srgbClr val="FF0000"/>
                </a:solidFill>
                <a:latin typeface="Century Gothic" panose="020B0502020202020204" pitchFamily="34" charset="0"/>
              </a:rPr>
              <a:t>or</a:t>
            </a:r>
            <a:r>
              <a:rPr lang="en-GB" sz="2000" b="1" dirty="0">
                <a:solidFill>
                  <a:srgbClr val="FF0000"/>
                </a:solidFill>
                <a:latin typeface="Century Gothic" panose="020B0502020202020204" pitchFamily="34" charset="0"/>
              </a:rPr>
              <a:t> any other correct </a:t>
            </a:r>
          </a:p>
          <a:p>
            <a:pPr>
              <a:lnSpc>
                <a:spcPct val="150000"/>
              </a:lnSpc>
            </a:pPr>
            <a:r>
              <a:rPr lang="en-GB" sz="2000" b="1" dirty="0">
                <a:solidFill>
                  <a:srgbClr val="FF0000"/>
                </a:solidFill>
                <a:latin typeface="Century Gothic" panose="020B0502020202020204" pitchFamily="34" charset="0"/>
              </a:rPr>
              <a:t>equivalent fraction.</a:t>
            </a:r>
            <a:endParaRPr lang="en-GB" sz="2000" b="1" dirty="0">
              <a:solidFill>
                <a:prstClr val="black"/>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p:txBody>
      </p:sp>
      <p:graphicFrame>
        <p:nvGraphicFramePr>
          <p:cNvPr id="7" name="Table 6">
            <a:extLst>
              <a:ext uri="{FF2B5EF4-FFF2-40B4-BE49-F238E27FC236}">
                <a16:creationId xmlns:a16="http://schemas.microsoft.com/office/drawing/2014/main" id="{9D2C4BBD-7EF2-4053-B206-08C774185A4B}"/>
              </a:ext>
            </a:extLst>
          </p:cNvPr>
          <p:cNvGraphicFramePr>
            <a:graphicFrameLocks noGrp="1"/>
          </p:cNvGraphicFramePr>
          <p:nvPr>
            <p:extLst>
              <p:ext uri="{D42A27DB-BD31-4B8C-83A1-F6EECF244321}">
                <p14:modId xmlns:p14="http://schemas.microsoft.com/office/powerpoint/2010/main" val="73075195"/>
              </p:ext>
            </p:extLst>
          </p:nvPr>
        </p:nvGraphicFramePr>
        <p:xfrm>
          <a:off x="1704824" y="1871700"/>
          <a:ext cx="5734353" cy="2497781"/>
        </p:xfrm>
        <a:graphic>
          <a:graphicData uri="http://schemas.openxmlformats.org/drawingml/2006/table">
            <a:tbl>
              <a:tblPr firstRow="1" bandRow="1">
                <a:tableStyleId>{5940675A-B579-460E-94D1-54222C63F5DA}</a:tableStyleId>
              </a:tblPr>
              <a:tblGrid>
                <a:gridCol w="1911451">
                  <a:extLst>
                    <a:ext uri="{9D8B030D-6E8A-4147-A177-3AD203B41FA5}">
                      <a16:colId xmlns:a16="http://schemas.microsoft.com/office/drawing/2014/main" val="1165775776"/>
                    </a:ext>
                  </a:extLst>
                </a:gridCol>
                <a:gridCol w="1911451">
                  <a:extLst>
                    <a:ext uri="{9D8B030D-6E8A-4147-A177-3AD203B41FA5}">
                      <a16:colId xmlns:a16="http://schemas.microsoft.com/office/drawing/2014/main" val="1597323703"/>
                    </a:ext>
                  </a:extLst>
                </a:gridCol>
                <a:gridCol w="1911451">
                  <a:extLst>
                    <a:ext uri="{9D8B030D-6E8A-4147-A177-3AD203B41FA5}">
                      <a16:colId xmlns:a16="http://schemas.microsoft.com/office/drawing/2014/main" val="3898304963"/>
                    </a:ext>
                  </a:extLst>
                </a:gridCol>
              </a:tblGrid>
              <a:tr h="796412">
                <a:tc>
                  <a:txBody>
                    <a:bodyPr/>
                    <a:lstStyle/>
                    <a:p>
                      <a:pPr algn="ctr"/>
                      <a:r>
                        <a:rPr lang="en-GB" sz="2400" b="1" dirty="0">
                          <a:latin typeface="Century Gothic" panose="020B0502020202020204" pitchFamily="34" charset="0"/>
                        </a:rPr>
                        <a:t>Ones</a:t>
                      </a:r>
                    </a:p>
                  </a:txBody>
                  <a:tcPr anchor="ctr">
                    <a:solidFill>
                      <a:schemeClr val="accent6">
                        <a:lumMod val="40000"/>
                        <a:lumOff val="60000"/>
                      </a:schemeClr>
                    </a:solidFill>
                  </a:tcPr>
                </a:tc>
                <a:tc>
                  <a:txBody>
                    <a:bodyPr/>
                    <a:lstStyle/>
                    <a:p>
                      <a:pPr algn="ctr"/>
                      <a:r>
                        <a:rPr lang="en-GB" sz="2400" b="1" dirty="0">
                          <a:latin typeface="Century Gothic" panose="020B0502020202020204" pitchFamily="34" charset="0"/>
                        </a:rPr>
                        <a:t>tenths</a:t>
                      </a:r>
                    </a:p>
                  </a:txBody>
                  <a:tcPr anchor="ctr">
                    <a:solidFill>
                      <a:schemeClr val="accent6">
                        <a:lumMod val="40000"/>
                        <a:lumOff val="60000"/>
                      </a:schemeClr>
                    </a:solidFill>
                  </a:tcPr>
                </a:tc>
                <a:tc>
                  <a:txBody>
                    <a:bodyPr/>
                    <a:lstStyle/>
                    <a:p>
                      <a:pPr algn="ctr"/>
                      <a:r>
                        <a:rPr lang="en-GB" sz="2400" b="1" dirty="0">
                          <a:latin typeface="Century Gothic" panose="020B0502020202020204" pitchFamily="34" charset="0"/>
                        </a:rPr>
                        <a:t>hundredths</a:t>
                      </a:r>
                    </a:p>
                  </a:txBody>
                  <a:tcPr anchor="ctr">
                    <a:solidFill>
                      <a:schemeClr val="accent6">
                        <a:lumMod val="40000"/>
                        <a:lumOff val="60000"/>
                      </a:schemeClr>
                    </a:solidFill>
                  </a:tcPr>
                </a:tc>
                <a:extLst>
                  <a:ext uri="{0D108BD9-81ED-4DB2-BD59-A6C34878D82A}">
                    <a16:rowId xmlns:a16="http://schemas.microsoft.com/office/drawing/2014/main" val="3521243699"/>
                  </a:ext>
                </a:extLst>
              </a:tr>
              <a:tr h="1701369">
                <a:tc>
                  <a:txBody>
                    <a:bodyPr/>
                    <a:lstStyle/>
                    <a:p>
                      <a:endParaRPr lang="en-GB" sz="2800" dirty="0">
                        <a:latin typeface="SassoonCRInfantMedium" panose="02000603020000020003" pitchFamily="2" charset="0"/>
                      </a:endParaRPr>
                    </a:p>
                  </a:txBody>
                  <a:tcPr>
                    <a:solidFill>
                      <a:schemeClr val="bg1"/>
                    </a:solidFill>
                  </a:tcPr>
                </a:tc>
                <a:tc>
                  <a:txBody>
                    <a:bodyPr/>
                    <a:lstStyle/>
                    <a:p>
                      <a:endParaRPr lang="en-GB" sz="2800" dirty="0">
                        <a:latin typeface="SassoonCRInfantMedium" panose="02000603020000020003" pitchFamily="2" charset="0"/>
                      </a:endParaRPr>
                    </a:p>
                  </a:txBody>
                  <a:tcPr>
                    <a:solidFill>
                      <a:schemeClr val="bg1"/>
                    </a:solidFill>
                  </a:tcPr>
                </a:tc>
                <a:tc>
                  <a:txBody>
                    <a:bodyPr/>
                    <a:lstStyle/>
                    <a:p>
                      <a:endParaRPr lang="en-GB" sz="2800" dirty="0">
                        <a:latin typeface="SassoonCRInfantMedium" panose="02000603020000020003" pitchFamily="2" charset="0"/>
                      </a:endParaRPr>
                    </a:p>
                  </a:txBody>
                  <a:tcPr>
                    <a:solidFill>
                      <a:schemeClr val="bg1"/>
                    </a:solidFill>
                  </a:tcPr>
                </a:tc>
                <a:extLst>
                  <a:ext uri="{0D108BD9-81ED-4DB2-BD59-A6C34878D82A}">
                    <a16:rowId xmlns:a16="http://schemas.microsoft.com/office/drawing/2014/main" val="794173853"/>
                  </a:ext>
                </a:extLst>
              </a:tr>
            </a:tbl>
          </a:graphicData>
        </a:graphic>
      </p:graphicFrame>
      <p:sp>
        <p:nvSpPr>
          <p:cNvPr id="9" name="Oval 8">
            <a:extLst>
              <a:ext uri="{FF2B5EF4-FFF2-40B4-BE49-F238E27FC236}">
                <a16:creationId xmlns:a16="http://schemas.microsoft.com/office/drawing/2014/main" id="{B933043E-E4D9-48D5-A148-BAE798308DE2}"/>
              </a:ext>
            </a:extLst>
          </p:cNvPr>
          <p:cNvSpPr/>
          <p:nvPr/>
        </p:nvSpPr>
        <p:spPr>
          <a:xfrm>
            <a:off x="3529383" y="2211005"/>
            <a:ext cx="180000" cy="180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B3562FE6-BF74-4EB5-BEE4-B5C8C89CD3E5}"/>
              </a:ext>
            </a:extLst>
          </p:cNvPr>
          <p:cNvSpPr/>
          <p:nvPr/>
        </p:nvSpPr>
        <p:spPr>
          <a:xfrm>
            <a:off x="6034672" y="2994740"/>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B700539-2BF2-4FD2-81A8-EED6A8173EF6}"/>
              </a:ext>
            </a:extLst>
          </p:cNvPr>
          <p:cNvSpPr/>
          <p:nvPr/>
        </p:nvSpPr>
        <p:spPr>
          <a:xfrm>
            <a:off x="6675559" y="2944546"/>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EDD38BB-2552-4B84-BEFE-4D5A6ABC4E51}"/>
              </a:ext>
            </a:extLst>
          </p:cNvPr>
          <p:cNvSpPr/>
          <p:nvPr/>
        </p:nvSpPr>
        <p:spPr>
          <a:xfrm>
            <a:off x="5831921" y="3560568"/>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96765B4-0002-488A-A762-45C6DE3A34B9}"/>
              </a:ext>
            </a:extLst>
          </p:cNvPr>
          <p:cNvSpPr/>
          <p:nvPr/>
        </p:nvSpPr>
        <p:spPr>
          <a:xfrm>
            <a:off x="6433851" y="3800905"/>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43AF93D8-01AE-4EE4-B80C-37D3153BAB2C}"/>
              </a:ext>
            </a:extLst>
          </p:cNvPr>
          <p:cNvSpPr/>
          <p:nvPr/>
        </p:nvSpPr>
        <p:spPr>
          <a:xfrm>
            <a:off x="6963559" y="3512739"/>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A70B3D7-2F43-42F1-9B33-77D16DF0710B}"/>
              </a:ext>
            </a:extLst>
          </p:cNvPr>
          <p:cNvSpPr/>
          <p:nvPr/>
        </p:nvSpPr>
        <p:spPr>
          <a:xfrm>
            <a:off x="4810293" y="3272568"/>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31421F15-B2BE-4FDD-A992-3FDFA1B638BC}"/>
              </a:ext>
            </a:extLst>
          </p:cNvPr>
          <p:cNvSpPr/>
          <p:nvPr/>
        </p:nvSpPr>
        <p:spPr>
          <a:xfrm>
            <a:off x="4129635" y="2944546"/>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C6FAB141-CDF0-44EF-93A7-33925E64A2CE}"/>
              </a:ext>
            </a:extLst>
          </p:cNvPr>
          <p:cNvSpPr/>
          <p:nvPr/>
        </p:nvSpPr>
        <p:spPr>
          <a:xfrm>
            <a:off x="3529383" y="3422739"/>
            <a:ext cx="180000" cy="180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2" name="Table 21">
            <a:extLst>
              <a:ext uri="{FF2B5EF4-FFF2-40B4-BE49-F238E27FC236}">
                <a16:creationId xmlns:a16="http://schemas.microsoft.com/office/drawing/2014/main" id="{FA9BC84F-2E8D-4602-916F-0D124FBB17CC}"/>
              </a:ext>
            </a:extLst>
          </p:cNvPr>
          <p:cNvGraphicFramePr>
            <a:graphicFrameLocks noGrp="1"/>
          </p:cNvGraphicFramePr>
          <p:nvPr>
            <p:extLst>
              <p:ext uri="{D42A27DB-BD31-4B8C-83A1-F6EECF244321}">
                <p14:modId xmlns:p14="http://schemas.microsoft.com/office/powerpoint/2010/main" val="3374751727"/>
              </p:ext>
            </p:extLst>
          </p:nvPr>
        </p:nvGraphicFramePr>
        <p:xfrm>
          <a:off x="2052026" y="4712057"/>
          <a:ext cx="267768" cy="617510"/>
        </p:xfrm>
        <a:graphic>
          <a:graphicData uri="http://schemas.openxmlformats.org/drawingml/2006/table">
            <a:tbl>
              <a:tblPr firstRow="1" bandRow="1">
                <a:tableStyleId>{5940675A-B579-460E-94D1-54222C63F5DA}</a:tableStyleId>
              </a:tblPr>
              <a:tblGrid>
                <a:gridCol w="267768">
                  <a:extLst>
                    <a:ext uri="{9D8B030D-6E8A-4147-A177-3AD203B41FA5}">
                      <a16:colId xmlns:a16="http://schemas.microsoft.com/office/drawing/2014/main" val="582754166"/>
                    </a:ext>
                  </a:extLst>
                </a:gridCol>
              </a:tblGrid>
              <a:tr h="308755">
                <a:tc>
                  <a:txBody>
                    <a:bodyPr/>
                    <a:lstStyle/>
                    <a:p>
                      <a:pPr marL="0" algn="ctr" defTabSz="914400" rtl="0" eaLnBrk="1" latinLnBrk="0" hangingPunct="1"/>
                      <a:r>
                        <a:rPr lang="en-GB" sz="1800" b="1" kern="1200" dirty="0">
                          <a:solidFill>
                            <a:srgbClr val="FF0000"/>
                          </a:solidFill>
                          <a:latin typeface="Century Gothic" panose="020B0502020202020204" pitchFamily="34" charset="0"/>
                          <a:ea typeface="+mn-ea"/>
                          <a:cs typeface="+mn-cs"/>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914400" rtl="0" eaLnBrk="1" latinLnBrk="0" hangingPunct="1"/>
                      <a:r>
                        <a:rPr lang="en-GB" sz="1800" b="1" kern="1200" dirty="0">
                          <a:solidFill>
                            <a:srgbClr val="FF0000"/>
                          </a:solidFill>
                          <a:latin typeface="Century Gothic" panose="020B0502020202020204" pitchFamily="34" charset="0"/>
                          <a:ea typeface="+mn-ea"/>
                          <a:cs typeface="+mn-cs"/>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23" name="Table 22">
            <a:extLst>
              <a:ext uri="{FF2B5EF4-FFF2-40B4-BE49-F238E27FC236}">
                <a16:creationId xmlns:a16="http://schemas.microsoft.com/office/drawing/2014/main" id="{6D598DBD-41F2-4609-A0B1-F74686CA7763}"/>
              </a:ext>
            </a:extLst>
          </p:cNvPr>
          <p:cNvGraphicFramePr>
            <a:graphicFrameLocks noGrp="1"/>
          </p:cNvGraphicFramePr>
          <p:nvPr>
            <p:extLst>
              <p:ext uri="{D42A27DB-BD31-4B8C-83A1-F6EECF244321}">
                <p14:modId xmlns:p14="http://schemas.microsoft.com/office/powerpoint/2010/main" val="2598501103"/>
              </p:ext>
            </p:extLst>
          </p:nvPr>
        </p:nvGraphicFramePr>
        <p:xfrm>
          <a:off x="2456656" y="4712057"/>
          <a:ext cx="267768" cy="617510"/>
        </p:xfrm>
        <a:graphic>
          <a:graphicData uri="http://schemas.openxmlformats.org/drawingml/2006/table">
            <a:tbl>
              <a:tblPr firstRow="1" bandRow="1">
                <a:tableStyleId>{5940675A-B579-460E-94D1-54222C63F5DA}</a:tableStyleId>
              </a:tblPr>
              <a:tblGrid>
                <a:gridCol w="267768">
                  <a:extLst>
                    <a:ext uri="{9D8B030D-6E8A-4147-A177-3AD203B41FA5}">
                      <a16:colId xmlns:a16="http://schemas.microsoft.com/office/drawing/2014/main" val="582754166"/>
                    </a:ext>
                  </a:extLst>
                </a:gridCol>
              </a:tblGrid>
              <a:tr h="308755">
                <a:tc>
                  <a:txBody>
                    <a:bodyPr/>
                    <a:lstStyle/>
                    <a:p>
                      <a:pPr marL="0" algn="ctr" defTabSz="914400" rtl="0" eaLnBrk="1" latinLnBrk="0" hangingPunct="1"/>
                      <a:r>
                        <a:rPr lang="en-GB" sz="1800" b="1" kern="1200" dirty="0">
                          <a:solidFill>
                            <a:srgbClr val="FF0000"/>
                          </a:solidFill>
                          <a:latin typeface="Century Gothic" panose="020B0502020202020204" pitchFamily="34" charset="0"/>
                          <a:ea typeface="+mn-ea"/>
                          <a:cs typeface="+mn-cs"/>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914400" rtl="0" eaLnBrk="1" latinLnBrk="0" hangingPunct="1"/>
                      <a:r>
                        <a:rPr lang="en-GB" sz="1800" b="1" kern="1200" dirty="0">
                          <a:solidFill>
                            <a:srgbClr val="FF0000"/>
                          </a:solidFill>
                          <a:latin typeface="Century Gothic" panose="020B0502020202020204" pitchFamily="34" charset="0"/>
                          <a:ea typeface="+mn-ea"/>
                          <a:cs typeface="+mn-cs"/>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24" name="Table 23">
            <a:extLst>
              <a:ext uri="{FF2B5EF4-FFF2-40B4-BE49-F238E27FC236}">
                <a16:creationId xmlns:a16="http://schemas.microsoft.com/office/drawing/2014/main" id="{CE9B92A9-065A-46B8-BFA7-029674F2BEBE}"/>
              </a:ext>
            </a:extLst>
          </p:cNvPr>
          <p:cNvGraphicFramePr>
            <a:graphicFrameLocks noGrp="1"/>
          </p:cNvGraphicFramePr>
          <p:nvPr>
            <p:extLst>
              <p:ext uri="{D42A27DB-BD31-4B8C-83A1-F6EECF244321}">
                <p14:modId xmlns:p14="http://schemas.microsoft.com/office/powerpoint/2010/main" val="882528084"/>
              </p:ext>
            </p:extLst>
          </p:nvPr>
        </p:nvGraphicFramePr>
        <p:xfrm>
          <a:off x="3103956" y="4712057"/>
          <a:ext cx="294545" cy="617510"/>
        </p:xfrm>
        <a:graphic>
          <a:graphicData uri="http://schemas.openxmlformats.org/drawingml/2006/table">
            <a:tbl>
              <a:tblPr firstRow="1" bandRow="1">
                <a:tableStyleId>{5940675A-B579-460E-94D1-54222C63F5DA}</a:tableStyleId>
              </a:tblPr>
              <a:tblGrid>
                <a:gridCol w="294545">
                  <a:extLst>
                    <a:ext uri="{9D8B030D-6E8A-4147-A177-3AD203B41FA5}">
                      <a16:colId xmlns:a16="http://schemas.microsoft.com/office/drawing/2014/main" val="582754166"/>
                    </a:ext>
                  </a:extLst>
                </a:gridCol>
              </a:tblGrid>
              <a:tr h="308755">
                <a:tc>
                  <a:txBody>
                    <a:bodyPr/>
                    <a:lstStyle/>
                    <a:p>
                      <a:pPr marL="0" algn="ctr" defTabSz="914400" rtl="0" eaLnBrk="1" latinLnBrk="0" hangingPunct="1"/>
                      <a:r>
                        <a:rPr lang="en-GB" sz="1800" b="1" kern="1200" dirty="0">
                          <a:solidFill>
                            <a:srgbClr val="FF0000"/>
                          </a:solidFill>
                          <a:latin typeface="Century Gothic" panose="020B0502020202020204" pitchFamily="34" charset="0"/>
                          <a:ea typeface="+mn-ea"/>
                          <a:cs typeface="+mn-cs"/>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914400" rtl="0" eaLnBrk="1" latinLnBrk="0" hangingPunct="1"/>
                      <a:r>
                        <a:rPr lang="en-GB" sz="1800" b="1" kern="1200" dirty="0">
                          <a:solidFill>
                            <a:srgbClr val="FF0000"/>
                          </a:solidFill>
                          <a:latin typeface="Century Gothic" panose="020B0502020202020204" pitchFamily="34" charset="0"/>
                          <a:ea typeface="+mn-ea"/>
                          <a:cs typeface="+mn-cs"/>
                        </a:rPr>
                        <a:t>12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25" name="Table 24">
            <a:extLst>
              <a:ext uri="{FF2B5EF4-FFF2-40B4-BE49-F238E27FC236}">
                <a16:creationId xmlns:a16="http://schemas.microsoft.com/office/drawing/2014/main" id="{CF14F1F4-07E9-4E53-8ABE-0288FF99A2B6}"/>
              </a:ext>
            </a:extLst>
          </p:cNvPr>
          <p:cNvGraphicFramePr>
            <a:graphicFrameLocks noGrp="1"/>
          </p:cNvGraphicFramePr>
          <p:nvPr>
            <p:extLst>
              <p:ext uri="{D42A27DB-BD31-4B8C-83A1-F6EECF244321}">
                <p14:modId xmlns:p14="http://schemas.microsoft.com/office/powerpoint/2010/main" val="152110728"/>
              </p:ext>
            </p:extLst>
          </p:nvPr>
        </p:nvGraphicFramePr>
        <p:xfrm>
          <a:off x="1461302" y="4712057"/>
          <a:ext cx="416529" cy="617510"/>
        </p:xfrm>
        <a:graphic>
          <a:graphicData uri="http://schemas.openxmlformats.org/drawingml/2006/table">
            <a:tbl>
              <a:tblPr firstRow="1" bandRow="1">
                <a:tableStyleId>{5940675A-B579-460E-94D1-54222C63F5DA}</a:tableStyleId>
              </a:tblPr>
              <a:tblGrid>
                <a:gridCol w="416529">
                  <a:extLst>
                    <a:ext uri="{9D8B030D-6E8A-4147-A177-3AD203B41FA5}">
                      <a16:colId xmlns:a16="http://schemas.microsoft.com/office/drawing/2014/main" val="582754166"/>
                    </a:ext>
                  </a:extLst>
                </a:gridCol>
              </a:tblGrid>
              <a:tr h="308755">
                <a:tc>
                  <a:txBody>
                    <a:bodyPr/>
                    <a:lstStyle/>
                    <a:p>
                      <a:pPr algn="ctr"/>
                      <a:r>
                        <a:rPr lang="en-GB" sz="1800" b="1" dirty="0">
                          <a:solidFill>
                            <a:srgbClr val="FF0000"/>
                          </a:solidFill>
                          <a:latin typeface="Century Gothic" panose="020B0502020202020204" pitchFamily="34" charset="0"/>
                        </a:rPr>
                        <a:t>25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algn="ctr"/>
                      <a:r>
                        <a:rPr lang="en-GB" sz="1800" b="1" dirty="0">
                          <a:solidFill>
                            <a:srgbClr val="FF0000"/>
                          </a:solidFill>
                          <a:latin typeface="Century Gothic" panose="020B0502020202020204" pitchFamily="34" charset="0"/>
                        </a:rPr>
                        <a:t>100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pSp>
        <p:nvGrpSpPr>
          <p:cNvPr id="26" name="Group 3">
            <a:extLst>
              <a:ext uri="{FF2B5EF4-FFF2-40B4-BE49-F238E27FC236}">
                <a16:creationId xmlns:a16="http://schemas.microsoft.com/office/drawing/2014/main" id="{381E2205-608F-4FCF-AB4F-0A0E9766F331}"/>
              </a:ext>
            </a:extLst>
          </p:cNvPr>
          <p:cNvGrpSpPr>
            <a:grpSpLocks/>
          </p:cNvGrpSpPr>
          <p:nvPr/>
        </p:nvGrpSpPr>
        <p:grpSpPr bwMode="auto">
          <a:xfrm>
            <a:off x="0" y="6489700"/>
            <a:ext cx="1260476" cy="368300"/>
            <a:chOff x="1" y="6007"/>
            <a:chExt cx="794" cy="232"/>
          </a:xfrm>
        </p:grpSpPr>
        <p:pic>
          <p:nvPicPr>
            <p:cNvPr id="27" name="Picture 4">
              <a:extLst>
                <a:ext uri="{FF2B5EF4-FFF2-40B4-BE49-F238E27FC236}">
                  <a16:creationId xmlns:a16="http://schemas.microsoft.com/office/drawing/2014/main" id="{FA630224-A10F-4932-BC3A-18D958B9CB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 name="Rectangle 5">
              <a:extLst>
                <a:ext uri="{FF2B5EF4-FFF2-40B4-BE49-F238E27FC236}">
                  <a16:creationId xmlns:a16="http://schemas.microsoft.com/office/drawing/2014/main" id="{39AD4362-7411-4B9D-B3CB-3D089C9688F9}"/>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999334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Fill in &lt;, &gt; or = to make the statement true.</a:t>
            </a: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r>
              <a:rPr lang="en-GB" sz="2800" dirty="0">
                <a:solidFill>
                  <a:schemeClr val="tx1"/>
                </a:solidFill>
                <a:latin typeface="SassoonCRInfantMedium" panose="02000603020000020003" pitchFamily="2" charset="0"/>
              </a:rPr>
              <a:t> </a:t>
            </a:r>
          </a:p>
        </p:txBody>
      </p:sp>
      <p:graphicFrame>
        <p:nvGraphicFramePr>
          <p:cNvPr id="21" name="Table 20">
            <a:extLst>
              <a:ext uri="{FF2B5EF4-FFF2-40B4-BE49-F238E27FC236}">
                <a16:creationId xmlns:a16="http://schemas.microsoft.com/office/drawing/2014/main" id="{3CD1B158-E249-4E4E-AF57-4947172D179D}"/>
              </a:ext>
            </a:extLst>
          </p:cNvPr>
          <p:cNvGraphicFramePr>
            <a:graphicFrameLocks noGrp="1"/>
          </p:cNvGraphicFramePr>
          <p:nvPr>
            <p:extLst>
              <p:ext uri="{D42A27DB-BD31-4B8C-83A1-F6EECF244321}">
                <p14:modId xmlns:p14="http://schemas.microsoft.com/office/powerpoint/2010/main" val="248669611"/>
              </p:ext>
            </p:extLst>
          </p:nvPr>
        </p:nvGraphicFramePr>
        <p:xfrm>
          <a:off x="2366446" y="2840034"/>
          <a:ext cx="4411107" cy="1143304"/>
        </p:xfrm>
        <a:graphic>
          <a:graphicData uri="http://schemas.openxmlformats.org/drawingml/2006/table">
            <a:tbl>
              <a:tblPr firstRow="1" bandRow="1">
                <a:tableStyleId>{5940675A-B579-460E-94D1-54222C63F5DA}</a:tableStyleId>
              </a:tblPr>
              <a:tblGrid>
                <a:gridCol w="620258">
                  <a:extLst>
                    <a:ext uri="{9D8B030D-6E8A-4147-A177-3AD203B41FA5}">
                      <a16:colId xmlns:a16="http://schemas.microsoft.com/office/drawing/2014/main" val="3262281809"/>
                    </a:ext>
                  </a:extLst>
                </a:gridCol>
                <a:gridCol w="910404">
                  <a:extLst>
                    <a:ext uri="{9D8B030D-6E8A-4147-A177-3AD203B41FA5}">
                      <a16:colId xmlns:a16="http://schemas.microsoft.com/office/drawing/2014/main" val="2472346652"/>
                    </a:ext>
                  </a:extLst>
                </a:gridCol>
                <a:gridCol w="1245816">
                  <a:extLst>
                    <a:ext uri="{9D8B030D-6E8A-4147-A177-3AD203B41FA5}">
                      <a16:colId xmlns:a16="http://schemas.microsoft.com/office/drawing/2014/main" val="3562593178"/>
                    </a:ext>
                  </a:extLst>
                </a:gridCol>
                <a:gridCol w="340897">
                  <a:extLst>
                    <a:ext uri="{9D8B030D-6E8A-4147-A177-3AD203B41FA5}">
                      <a16:colId xmlns:a16="http://schemas.microsoft.com/office/drawing/2014/main" val="305991148"/>
                    </a:ext>
                  </a:extLst>
                </a:gridCol>
                <a:gridCol w="1293732">
                  <a:extLst>
                    <a:ext uri="{9D8B030D-6E8A-4147-A177-3AD203B41FA5}">
                      <a16:colId xmlns:a16="http://schemas.microsoft.com/office/drawing/2014/main" val="1903533029"/>
                    </a:ext>
                  </a:extLst>
                </a:gridCol>
              </a:tblGrid>
              <a:tr h="571652">
                <a:tc>
                  <a:txBody>
                    <a:bodyPr/>
                    <a:lstStyle/>
                    <a:p>
                      <a:pPr algn="ctr"/>
                      <a:r>
                        <a:rPr lang="en-GB" sz="3700" b="1" dirty="0">
                          <a:latin typeface="Century Gothic" panose="020B0502020202020204" pitchFamily="34" charset="0"/>
                        </a:rPr>
                        <a:t>2</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7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endParaRPr lang="en-GB" sz="3700" dirty="0">
                        <a:latin typeface="SassoonCRInfantMedium" panose="02000603020000020003" pitchFamily="2" charset="0"/>
                      </a:endParaRPr>
                    </a:p>
                  </a:txBody>
                  <a:tcPr marL="100584" marR="100584" marT="50292" marB="5029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algn="ctr"/>
                      <a:endParaRPr lang="en-GB" sz="3700" dirty="0">
                        <a:latin typeface="SassoonCRInfantMedium" panose="02000603020000020003" pitchFamily="2" charset="0"/>
                      </a:endParaRPr>
                    </a:p>
                  </a:txBody>
                  <a:tcPr marL="100584" marR="100584" marT="50292" marB="50292"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rowSpan="2">
                  <a:txBody>
                    <a:bodyPr/>
                    <a:lstStyle/>
                    <a:p>
                      <a:pPr marL="0" algn="ctr" defTabSz="914400" rtl="0" eaLnBrk="1" latinLnBrk="0" hangingPunct="1"/>
                      <a:r>
                        <a:rPr lang="en-GB" sz="3700" b="1" kern="1200" dirty="0">
                          <a:solidFill>
                            <a:schemeClr val="tx1"/>
                          </a:solidFill>
                          <a:latin typeface="Century Gothic" panose="020B0502020202020204" pitchFamily="34" charset="0"/>
                          <a:ea typeface="+mn-ea"/>
                          <a:cs typeface="+mn-cs"/>
                        </a:rPr>
                        <a:t>0.5</a:t>
                      </a:r>
                    </a:p>
                  </a:txBody>
                  <a:tcPr marL="100584" marR="100584" marT="50292" marB="50292"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03016176"/>
                  </a:ext>
                </a:extLst>
              </a:tr>
              <a:tr h="571652">
                <a:tc>
                  <a:txBody>
                    <a:bodyPr/>
                    <a:lstStyle/>
                    <a:p>
                      <a:pPr algn="ctr"/>
                      <a:r>
                        <a:rPr lang="en-GB" sz="3700" b="1" dirty="0">
                          <a:latin typeface="Century Gothic" panose="020B0502020202020204" pitchFamily="34" charset="0"/>
                        </a:rPr>
                        <a:t>8</a:t>
                      </a:r>
                    </a:p>
                  </a:txBody>
                  <a:tcPr marL="0" marR="0" marT="0" marB="0"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37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vMerge="1">
                  <a:txBody>
                    <a:bodyPr/>
                    <a:lstStyle/>
                    <a:p>
                      <a:endParaRPr lang="en-GB" sz="1400" dirty="0">
                        <a:latin typeface="SassoonCRInfantMedium" panose="02000603020000020003" pitchFamily="2" charset="0"/>
                      </a:endParaRPr>
                    </a:p>
                  </a:txBody>
                  <a:tcPr/>
                </a:tc>
                <a:tc vMerge="1">
                  <a:txBody>
                    <a:bodyPr/>
                    <a:lstStyle/>
                    <a:p>
                      <a:endParaRPr lang="en-GB"/>
                    </a:p>
                  </a:txBody>
                  <a:tcPr/>
                </a:tc>
                <a:tc vMerge="1">
                  <a:txBody>
                    <a:bodyPr/>
                    <a:lstStyle/>
                    <a:p>
                      <a:endParaRPr lang="en-GB" sz="1400" dirty="0">
                        <a:latin typeface="SassoonCRInfantMedium" panose="02000603020000020003" pitchFamily="2" charset="0"/>
                      </a:endParaRPr>
                    </a:p>
                  </a:txBody>
                  <a:tcPr/>
                </a:tc>
                <a:extLst>
                  <a:ext uri="{0D108BD9-81ED-4DB2-BD59-A6C34878D82A}">
                    <a16:rowId xmlns:a16="http://schemas.microsoft.com/office/drawing/2014/main" val="2984851695"/>
                  </a:ext>
                </a:extLst>
              </a:tr>
            </a:tbl>
          </a:graphicData>
        </a:graphic>
      </p:graphicFrame>
      <p:grpSp>
        <p:nvGrpSpPr>
          <p:cNvPr id="9" name="Group 3">
            <a:extLst>
              <a:ext uri="{FF2B5EF4-FFF2-40B4-BE49-F238E27FC236}">
                <a16:creationId xmlns:a16="http://schemas.microsoft.com/office/drawing/2014/main" id="{13C93369-2E10-4FCE-8F0A-63358A5E4D89}"/>
              </a:ext>
            </a:extLst>
          </p:cNvPr>
          <p:cNvGrpSpPr>
            <a:grpSpLocks/>
          </p:cNvGrpSpPr>
          <p:nvPr/>
        </p:nvGrpSpPr>
        <p:grpSpPr bwMode="auto">
          <a:xfrm>
            <a:off x="0" y="6489700"/>
            <a:ext cx="1260476" cy="368300"/>
            <a:chOff x="1" y="6007"/>
            <a:chExt cx="794" cy="232"/>
          </a:xfrm>
        </p:grpSpPr>
        <p:pic>
          <p:nvPicPr>
            <p:cNvPr id="10" name="Picture 4">
              <a:extLst>
                <a:ext uri="{FF2B5EF4-FFF2-40B4-BE49-F238E27FC236}">
                  <a16:creationId xmlns:a16="http://schemas.microsoft.com/office/drawing/2014/main" id="{BF256F19-5A60-4E06-9117-C965285876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1A63086C-F0CE-4ECC-9D7D-BBB2224ED71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339942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Fill in &lt;, &gt; or = to make the statement true.</a:t>
            </a: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endParaRPr lang="en-GB" sz="2800" dirty="0">
              <a:solidFill>
                <a:schemeClr val="tx1"/>
              </a:solidFill>
              <a:latin typeface="SassoonCRInfantMedium" panose="02000603020000020003" pitchFamily="2" charset="0"/>
            </a:endParaRPr>
          </a:p>
          <a:p>
            <a:pPr lvl="0"/>
            <a:r>
              <a:rPr lang="en-GB" sz="2800" dirty="0">
                <a:solidFill>
                  <a:schemeClr val="tx1"/>
                </a:solidFill>
                <a:latin typeface="SassoonCRInfantMedium" panose="02000603020000020003" pitchFamily="2" charset="0"/>
              </a:rPr>
              <a:t> </a:t>
            </a:r>
          </a:p>
        </p:txBody>
      </p:sp>
      <p:grpSp>
        <p:nvGrpSpPr>
          <p:cNvPr id="9" name="Group 3">
            <a:extLst>
              <a:ext uri="{FF2B5EF4-FFF2-40B4-BE49-F238E27FC236}">
                <a16:creationId xmlns:a16="http://schemas.microsoft.com/office/drawing/2014/main" id="{BA571972-7A00-4D89-861E-451A3547F45E}"/>
              </a:ext>
            </a:extLst>
          </p:cNvPr>
          <p:cNvGrpSpPr>
            <a:grpSpLocks/>
          </p:cNvGrpSpPr>
          <p:nvPr/>
        </p:nvGrpSpPr>
        <p:grpSpPr bwMode="auto">
          <a:xfrm>
            <a:off x="0" y="6489700"/>
            <a:ext cx="1260476" cy="368300"/>
            <a:chOff x="1" y="6007"/>
            <a:chExt cx="794" cy="232"/>
          </a:xfrm>
        </p:grpSpPr>
        <p:pic>
          <p:nvPicPr>
            <p:cNvPr id="10" name="Picture 4">
              <a:extLst>
                <a:ext uri="{FF2B5EF4-FFF2-40B4-BE49-F238E27FC236}">
                  <a16:creationId xmlns:a16="http://schemas.microsoft.com/office/drawing/2014/main" id="{AEA3F092-ED25-4792-8EA4-CAA55A90E0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C56ECFC1-1E9F-4311-9957-C59EB3110DDE}"/>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12" name="Table 11">
            <a:extLst>
              <a:ext uri="{FF2B5EF4-FFF2-40B4-BE49-F238E27FC236}">
                <a16:creationId xmlns:a16="http://schemas.microsoft.com/office/drawing/2014/main" id="{BC92CB91-0E60-4D66-B96D-A4188919D548}"/>
              </a:ext>
            </a:extLst>
          </p:cNvPr>
          <p:cNvGraphicFramePr>
            <a:graphicFrameLocks noGrp="1"/>
          </p:cNvGraphicFramePr>
          <p:nvPr>
            <p:extLst>
              <p:ext uri="{D42A27DB-BD31-4B8C-83A1-F6EECF244321}">
                <p14:modId xmlns:p14="http://schemas.microsoft.com/office/powerpoint/2010/main" val="1437186916"/>
              </p:ext>
            </p:extLst>
          </p:nvPr>
        </p:nvGraphicFramePr>
        <p:xfrm>
          <a:off x="2366446" y="2840034"/>
          <a:ext cx="4411107" cy="1143304"/>
        </p:xfrm>
        <a:graphic>
          <a:graphicData uri="http://schemas.openxmlformats.org/drawingml/2006/table">
            <a:tbl>
              <a:tblPr firstRow="1" bandRow="1">
                <a:tableStyleId>{5940675A-B579-460E-94D1-54222C63F5DA}</a:tableStyleId>
              </a:tblPr>
              <a:tblGrid>
                <a:gridCol w="620258">
                  <a:extLst>
                    <a:ext uri="{9D8B030D-6E8A-4147-A177-3AD203B41FA5}">
                      <a16:colId xmlns:a16="http://schemas.microsoft.com/office/drawing/2014/main" val="3262281809"/>
                    </a:ext>
                  </a:extLst>
                </a:gridCol>
                <a:gridCol w="910404">
                  <a:extLst>
                    <a:ext uri="{9D8B030D-6E8A-4147-A177-3AD203B41FA5}">
                      <a16:colId xmlns:a16="http://schemas.microsoft.com/office/drawing/2014/main" val="2472346652"/>
                    </a:ext>
                  </a:extLst>
                </a:gridCol>
                <a:gridCol w="1245816">
                  <a:extLst>
                    <a:ext uri="{9D8B030D-6E8A-4147-A177-3AD203B41FA5}">
                      <a16:colId xmlns:a16="http://schemas.microsoft.com/office/drawing/2014/main" val="3562593178"/>
                    </a:ext>
                  </a:extLst>
                </a:gridCol>
                <a:gridCol w="340897">
                  <a:extLst>
                    <a:ext uri="{9D8B030D-6E8A-4147-A177-3AD203B41FA5}">
                      <a16:colId xmlns:a16="http://schemas.microsoft.com/office/drawing/2014/main" val="305991148"/>
                    </a:ext>
                  </a:extLst>
                </a:gridCol>
                <a:gridCol w="1293732">
                  <a:extLst>
                    <a:ext uri="{9D8B030D-6E8A-4147-A177-3AD203B41FA5}">
                      <a16:colId xmlns:a16="http://schemas.microsoft.com/office/drawing/2014/main" val="1903533029"/>
                    </a:ext>
                  </a:extLst>
                </a:gridCol>
              </a:tblGrid>
              <a:tr h="571652">
                <a:tc>
                  <a:txBody>
                    <a:bodyPr/>
                    <a:lstStyle/>
                    <a:p>
                      <a:pPr algn="ctr"/>
                      <a:r>
                        <a:rPr lang="en-GB" sz="3700" b="1" dirty="0">
                          <a:latin typeface="Century Gothic" panose="020B0502020202020204" pitchFamily="34" charset="0"/>
                        </a:rPr>
                        <a:t>2</a:t>
                      </a: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7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en-GB" sz="4000" b="1" dirty="0">
                          <a:solidFill>
                            <a:srgbClr val="FF0000"/>
                          </a:solidFill>
                          <a:latin typeface="Century Gothic" panose="020B0502020202020204" pitchFamily="34" charset="0"/>
                        </a:rPr>
                        <a:t>&lt;</a:t>
                      </a:r>
                    </a:p>
                  </a:txBody>
                  <a:tcPr marL="100584" marR="100584" marT="50292" marB="5029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a:txBody>
                    <a:bodyPr/>
                    <a:lstStyle/>
                    <a:p>
                      <a:pPr algn="ctr"/>
                      <a:endParaRPr lang="en-GB" sz="3700" dirty="0">
                        <a:latin typeface="SassoonCRInfantMedium" panose="02000603020000020003" pitchFamily="2" charset="0"/>
                      </a:endParaRPr>
                    </a:p>
                  </a:txBody>
                  <a:tcPr marL="100584" marR="100584" marT="50292" marB="50292" anchor="ctr">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rowSpan="2">
                  <a:txBody>
                    <a:bodyPr/>
                    <a:lstStyle/>
                    <a:p>
                      <a:pPr marL="0" algn="ctr" defTabSz="914400" rtl="0" eaLnBrk="1" latinLnBrk="0" hangingPunct="1"/>
                      <a:r>
                        <a:rPr lang="en-GB" sz="3700" b="1" kern="1200" dirty="0">
                          <a:solidFill>
                            <a:schemeClr val="tx1"/>
                          </a:solidFill>
                          <a:latin typeface="Century Gothic" panose="020B0502020202020204" pitchFamily="34" charset="0"/>
                          <a:ea typeface="+mn-ea"/>
                          <a:cs typeface="+mn-cs"/>
                        </a:rPr>
                        <a:t>0.5</a:t>
                      </a:r>
                    </a:p>
                  </a:txBody>
                  <a:tcPr marL="100584" marR="100584" marT="50292" marB="50292"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03016176"/>
                  </a:ext>
                </a:extLst>
              </a:tr>
              <a:tr h="571652">
                <a:tc>
                  <a:txBody>
                    <a:bodyPr/>
                    <a:lstStyle/>
                    <a:p>
                      <a:pPr algn="ctr"/>
                      <a:r>
                        <a:rPr lang="en-GB" sz="3700" b="1" dirty="0">
                          <a:latin typeface="Century Gothic" panose="020B0502020202020204" pitchFamily="34" charset="0"/>
                        </a:rPr>
                        <a:t>8</a:t>
                      </a:r>
                    </a:p>
                  </a:txBody>
                  <a:tcPr marL="0" marR="0" marT="0" marB="0"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37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vMerge="1">
                  <a:txBody>
                    <a:bodyPr/>
                    <a:lstStyle/>
                    <a:p>
                      <a:endParaRPr lang="en-GB" sz="1400" dirty="0">
                        <a:latin typeface="SassoonCRInfantMedium" panose="02000603020000020003" pitchFamily="2" charset="0"/>
                      </a:endParaRPr>
                    </a:p>
                  </a:txBody>
                  <a:tcPr/>
                </a:tc>
                <a:tc vMerge="1">
                  <a:txBody>
                    <a:bodyPr/>
                    <a:lstStyle/>
                    <a:p>
                      <a:endParaRPr lang="en-GB"/>
                    </a:p>
                  </a:txBody>
                  <a:tcPr/>
                </a:tc>
                <a:tc vMerge="1">
                  <a:txBody>
                    <a:bodyPr/>
                    <a:lstStyle/>
                    <a:p>
                      <a:endParaRPr lang="en-GB" sz="1400" dirty="0">
                        <a:latin typeface="SassoonCRInfantMedium" panose="02000603020000020003" pitchFamily="2" charset="0"/>
                      </a:endParaRPr>
                    </a:p>
                  </a:txBody>
                  <a:tcPr/>
                </a:tc>
                <a:extLst>
                  <a:ext uri="{0D108BD9-81ED-4DB2-BD59-A6C34878D82A}">
                    <a16:rowId xmlns:a16="http://schemas.microsoft.com/office/drawing/2014/main" val="2984851695"/>
                  </a:ext>
                </a:extLst>
              </a:tr>
            </a:tbl>
          </a:graphicData>
        </a:graphic>
      </p:graphicFrame>
    </p:spTree>
    <p:extLst>
      <p:ext uri="{BB962C8B-B14F-4D97-AF65-F5344CB8AC3E}">
        <p14:creationId xmlns:p14="http://schemas.microsoft.com/office/powerpoint/2010/main" val="4034853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defTabSz="914400"/>
            <a:endParaRPr lang="en-GB" sz="2000" b="1" dirty="0">
              <a:solidFill>
                <a:schemeClr val="tx1"/>
              </a:solidFill>
              <a:latin typeface="Century Gothic" panose="020B0502020202020204" pitchFamily="34" charset="0"/>
            </a:endParaRPr>
          </a:p>
          <a:p>
            <a:pPr algn="ctr" defTabSz="914400"/>
            <a:r>
              <a:rPr lang="en-GB" sz="2000" b="1" dirty="0">
                <a:solidFill>
                  <a:schemeClr val="tx1"/>
                </a:solidFill>
                <a:latin typeface="Century Gothic" panose="020B0502020202020204" pitchFamily="34" charset="0"/>
              </a:rPr>
              <a:t>Match the pairs. Which is the odd one out?</a:t>
            </a:r>
          </a:p>
        </p:txBody>
      </p:sp>
      <p:sp>
        <p:nvSpPr>
          <p:cNvPr id="7" name="Rectangle: Rounded Corners 6">
            <a:extLst>
              <a:ext uri="{FF2B5EF4-FFF2-40B4-BE49-F238E27FC236}">
                <a16:creationId xmlns:a16="http://schemas.microsoft.com/office/drawing/2014/main" id="{6C9E6D9C-2411-4ECF-8B18-F067BC1F0A92}"/>
              </a:ext>
            </a:extLst>
          </p:cNvPr>
          <p:cNvSpPr/>
          <p:nvPr/>
        </p:nvSpPr>
        <p:spPr>
          <a:xfrm>
            <a:off x="2394542" y="2347502"/>
            <a:ext cx="1368000" cy="684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0.75</a:t>
            </a:r>
          </a:p>
        </p:txBody>
      </p:sp>
      <p:sp>
        <p:nvSpPr>
          <p:cNvPr id="9" name="Rectangle: Rounded Corners 8">
            <a:extLst>
              <a:ext uri="{FF2B5EF4-FFF2-40B4-BE49-F238E27FC236}">
                <a16:creationId xmlns:a16="http://schemas.microsoft.com/office/drawing/2014/main" id="{2DAE1F9C-9F5E-4E87-91AF-28A6AD1AE164}"/>
              </a:ext>
            </a:extLst>
          </p:cNvPr>
          <p:cNvSpPr/>
          <p:nvPr/>
        </p:nvSpPr>
        <p:spPr>
          <a:xfrm>
            <a:off x="4188850" y="4718527"/>
            <a:ext cx="1368000" cy="684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0.25</a:t>
            </a:r>
          </a:p>
        </p:txBody>
      </p:sp>
      <p:sp>
        <p:nvSpPr>
          <p:cNvPr id="10" name="Rectangle: Rounded Corners 9">
            <a:extLst>
              <a:ext uri="{FF2B5EF4-FFF2-40B4-BE49-F238E27FC236}">
                <a16:creationId xmlns:a16="http://schemas.microsoft.com/office/drawing/2014/main" id="{13ECF5C8-1AB1-48B2-A418-D0F4A6FBC3E9}"/>
              </a:ext>
            </a:extLst>
          </p:cNvPr>
          <p:cNvSpPr/>
          <p:nvPr/>
        </p:nvSpPr>
        <p:spPr>
          <a:xfrm>
            <a:off x="2394542" y="3987320"/>
            <a:ext cx="684000" cy="82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0BC9EF9C-6D3F-4E1A-A33D-A553C8FBCC72}"/>
              </a:ext>
            </a:extLst>
          </p:cNvPr>
          <p:cNvGraphicFramePr>
            <a:graphicFrameLocks noGrp="1"/>
          </p:cNvGraphicFramePr>
          <p:nvPr>
            <p:extLst>
              <p:ext uri="{D42A27DB-BD31-4B8C-83A1-F6EECF244321}">
                <p14:modId xmlns:p14="http://schemas.microsoft.com/office/powerpoint/2010/main" val="2251863382"/>
              </p:ext>
            </p:extLst>
          </p:nvPr>
        </p:nvGraphicFramePr>
        <p:xfrm>
          <a:off x="2466542" y="4005080"/>
          <a:ext cx="540000" cy="79248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582754166"/>
                    </a:ext>
                  </a:extLst>
                </a:gridCol>
              </a:tblGrid>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50</a:t>
                      </a:r>
                    </a:p>
                  </a:txBody>
                  <a:tcPr marL="45720" marR="4572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160787350"/>
                  </a:ext>
                </a:extLst>
              </a:tr>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100</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sp>
        <p:nvSpPr>
          <p:cNvPr id="12" name="Rectangle: Rounded Corners 11">
            <a:extLst>
              <a:ext uri="{FF2B5EF4-FFF2-40B4-BE49-F238E27FC236}">
                <a16:creationId xmlns:a16="http://schemas.microsoft.com/office/drawing/2014/main" id="{E8324B0E-5BDF-418D-8FF6-C901FDEF39ED}"/>
              </a:ext>
            </a:extLst>
          </p:cNvPr>
          <p:cNvSpPr/>
          <p:nvPr/>
        </p:nvSpPr>
        <p:spPr>
          <a:xfrm>
            <a:off x="5299948" y="3126586"/>
            <a:ext cx="684000" cy="82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3" name="Table 12">
            <a:extLst>
              <a:ext uri="{FF2B5EF4-FFF2-40B4-BE49-F238E27FC236}">
                <a16:creationId xmlns:a16="http://schemas.microsoft.com/office/drawing/2014/main" id="{6F3C3248-2197-4FFC-8EBB-A3816AD96357}"/>
              </a:ext>
            </a:extLst>
          </p:cNvPr>
          <p:cNvGraphicFramePr>
            <a:graphicFrameLocks noGrp="1"/>
          </p:cNvGraphicFramePr>
          <p:nvPr>
            <p:extLst>
              <p:ext uri="{D42A27DB-BD31-4B8C-83A1-F6EECF244321}">
                <p14:modId xmlns:p14="http://schemas.microsoft.com/office/powerpoint/2010/main" val="1480240890"/>
              </p:ext>
            </p:extLst>
          </p:nvPr>
        </p:nvGraphicFramePr>
        <p:xfrm>
          <a:off x="5461948" y="3144346"/>
          <a:ext cx="360000" cy="79248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582754166"/>
                    </a:ext>
                  </a:extLst>
                </a:gridCol>
              </a:tblGrid>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1</a:t>
                      </a:r>
                    </a:p>
                  </a:txBody>
                  <a:tcPr marL="45720" marR="4572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160787350"/>
                  </a:ext>
                </a:extLst>
              </a:tr>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4</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sp>
        <p:nvSpPr>
          <p:cNvPr id="14" name="Rectangle: Rounded Corners 13">
            <a:extLst>
              <a:ext uri="{FF2B5EF4-FFF2-40B4-BE49-F238E27FC236}">
                <a16:creationId xmlns:a16="http://schemas.microsoft.com/office/drawing/2014/main" id="{9C7D05D7-ECEA-4C91-BB22-03219ADF785F}"/>
              </a:ext>
            </a:extLst>
          </p:cNvPr>
          <p:cNvSpPr/>
          <p:nvPr/>
        </p:nvSpPr>
        <p:spPr>
          <a:xfrm>
            <a:off x="5236326" y="1784131"/>
            <a:ext cx="1368000" cy="684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0.5</a:t>
            </a:r>
          </a:p>
        </p:txBody>
      </p:sp>
      <p:grpSp>
        <p:nvGrpSpPr>
          <p:cNvPr id="15" name="Group 3">
            <a:extLst>
              <a:ext uri="{FF2B5EF4-FFF2-40B4-BE49-F238E27FC236}">
                <a16:creationId xmlns:a16="http://schemas.microsoft.com/office/drawing/2014/main" id="{CE1F2841-2424-4C49-91E3-510E3A11D329}"/>
              </a:ext>
            </a:extLst>
          </p:cNvPr>
          <p:cNvGrpSpPr>
            <a:grpSpLocks/>
          </p:cNvGrpSpPr>
          <p:nvPr/>
        </p:nvGrpSpPr>
        <p:grpSpPr bwMode="auto">
          <a:xfrm>
            <a:off x="0" y="6489700"/>
            <a:ext cx="1260476" cy="368300"/>
            <a:chOff x="1" y="6007"/>
            <a:chExt cx="794" cy="232"/>
          </a:xfrm>
        </p:grpSpPr>
        <p:pic>
          <p:nvPicPr>
            <p:cNvPr id="20" name="Picture 4">
              <a:extLst>
                <a:ext uri="{FF2B5EF4-FFF2-40B4-BE49-F238E27FC236}">
                  <a16:creationId xmlns:a16="http://schemas.microsoft.com/office/drawing/2014/main" id="{58F505C7-65A3-4171-8758-A209EF00B5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2819DFA0-16BD-4DFF-9010-E42F4FEEA3F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427722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Match the pairs. Which is the odd one out?</a:t>
            </a:r>
          </a:p>
        </p:txBody>
      </p:sp>
      <p:sp>
        <p:nvSpPr>
          <p:cNvPr id="7" name="Rectangle: Rounded Corners 6">
            <a:extLst>
              <a:ext uri="{FF2B5EF4-FFF2-40B4-BE49-F238E27FC236}">
                <a16:creationId xmlns:a16="http://schemas.microsoft.com/office/drawing/2014/main" id="{6C9E6D9C-2411-4ECF-8B18-F067BC1F0A92}"/>
              </a:ext>
            </a:extLst>
          </p:cNvPr>
          <p:cNvSpPr/>
          <p:nvPr/>
        </p:nvSpPr>
        <p:spPr>
          <a:xfrm>
            <a:off x="2394542" y="2347502"/>
            <a:ext cx="1368000" cy="684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0.75</a:t>
            </a:r>
          </a:p>
        </p:txBody>
      </p:sp>
      <p:sp>
        <p:nvSpPr>
          <p:cNvPr id="9" name="Rectangle: Rounded Corners 8">
            <a:extLst>
              <a:ext uri="{FF2B5EF4-FFF2-40B4-BE49-F238E27FC236}">
                <a16:creationId xmlns:a16="http://schemas.microsoft.com/office/drawing/2014/main" id="{2DAE1F9C-9F5E-4E87-91AF-28A6AD1AE164}"/>
              </a:ext>
            </a:extLst>
          </p:cNvPr>
          <p:cNvSpPr/>
          <p:nvPr/>
        </p:nvSpPr>
        <p:spPr>
          <a:xfrm>
            <a:off x="4188850" y="4718527"/>
            <a:ext cx="1368000" cy="684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0.25</a:t>
            </a:r>
          </a:p>
        </p:txBody>
      </p:sp>
      <p:sp>
        <p:nvSpPr>
          <p:cNvPr id="10" name="Rectangle: Rounded Corners 9">
            <a:extLst>
              <a:ext uri="{FF2B5EF4-FFF2-40B4-BE49-F238E27FC236}">
                <a16:creationId xmlns:a16="http://schemas.microsoft.com/office/drawing/2014/main" id="{13ECF5C8-1AB1-48B2-A418-D0F4A6FBC3E9}"/>
              </a:ext>
            </a:extLst>
          </p:cNvPr>
          <p:cNvSpPr/>
          <p:nvPr/>
        </p:nvSpPr>
        <p:spPr>
          <a:xfrm>
            <a:off x="2394542" y="3987320"/>
            <a:ext cx="684000" cy="82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0BC9EF9C-6D3F-4E1A-A33D-A553C8FBCC72}"/>
              </a:ext>
            </a:extLst>
          </p:cNvPr>
          <p:cNvGraphicFramePr>
            <a:graphicFrameLocks noGrp="1"/>
          </p:cNvGraphicFramePr>
          <p:nvPr>
            <p:extLst>
              <p:ext uri="{D42A27DB-BD31-4B8C-83A1-F6EECF244321}">
                <p14:modId xmlns:p14="http://schemas.microsoft.com/office/powerpoint/2010/main" val="2916737672"/>
              </p:ext>
            </p:extLst>
          </p:nvPr>
        </p:nvGraphicFramePr>
        <p:xfrm>
          <a:off x="2466542" y="4005080"/>
          <a:ext cx="540000" cy="79248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582754166"/>
                    </a:ext>
                  </a:extLst>
                </a:gridCol>
              </a:tblGrid>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50</a:t>
                      </a:r>
                    </a:p>
                  </a:txBody>
                  <a:tcPr marL="45720" marR="4572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160787350"/>
                  </a:ext>
                </a:extLst>
              </a:tr>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100</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sp>
        <p:nvSpPr>
          <p:cNvPr id="12" name="Rectangle: Rounded Corners 11">
            <a:extLst>
              <a:ext uri="{FF2B5EF4-FFF2-40B4-BE49-F238E27FC236}">
                <a16:creationId xmlns:a16="http://schemas.microsoft.com/office/drawing/2014/main" id="{E8324B0E-5BDF-418D-8FF6-C901FDEF39ED}"/>
              </a:ext>
            </a:extLst>
          </p:cNvPr>
          <p:cNvSpPr/>
          <p:nvPr/>
        </p:nvSpPr>
        <p:spPr>
          <a:xfrm>
            <a:off x="5299948" y="3126586"/>
            <a:ext cx="684000" cy="82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3" name="Table 12">
            <a:extLst>
              <a:ext uri="{FF2B5EF4-FFF2-40B4-BE49-F238E27FC236}">
                <a16:creationId xmlns:a16="http://schemas.microsoft.com/office/drawing/2014/main" id="{6F3C3248-2197-4FFC-8EBB-A3816AD96357}"/>
              </a:ext>
            </a:extLst>
          </p:cNvPr>
          <p:cNvGraphicFramePr>
            <a:graphicFrameLocks noGrp="1"/>
          </p:cNvGraphicFramePr>
          <p:nvPr>
            <p:extLst>
              <p:ext uri="{D42A27DB-BD31-4B8C-83A1-F6EECF244321}">
                <p14:modId xmlns:p14="http://schemas.microsoft.com/office/powerpoint/2010/main" val="1294823403"/>
              </p:ext>
            </p:extLst>
          </p:nvPr>
        </p:nvGraphicFramePr>
        <p:xfrm>
          <a:off x="5461948" y="3144346"/>
          <a:ext cx="360000" cy="79248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582754166"/>
                    </a:ext>
                  </a:extLst>
                </a:gridCol>
              </a:tblGrid>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1</a:t>
                      </a:r>
                    </a:p>
                  </a:txBody>
                  <a:tcPr marL="45720" marR="4572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4</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sp>
        <p:nvSpPr>
          <p:cNvPr id="14" name="Rectangle: Rounded Corners 13">
            <a:extLst>
              <a:ext uri="{FF2B5EF4-FFF2-40B4-BE49-F238E27FC236}">
                <a16:creationId xmlns:a16="http://schemas.microsoft.com/office/drawing/2014/main" id="{9C7D05D7-ECEA-4C91-BB22-03219ADF785F}"/>
              </a:ext>
            </a:extLst>
          </p:cNvPr>
          <p:cNvSpPr/>
          <p:nvPr/>
        </p:nvSpPr>
        <p:spPr>
          <a:xfrm>
            <a:off x="5236326" y="1784131"/>
            <a:ext cx="1368000" cy="684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0.5</a:t>
            </a:r>
          </a:p>
        </p:txBody>
      </p:sp>
      <p:cxnSp>
        <p:nvCxnSpPr>
          <p:cNvPr id="3" name="Straight Connector 2">
            <a:extLst>
              <a:ext uri="{FF2B5EF4-FFF2-40B4-BE49-F238E27FC236}">
                <a16:creationId xmlns:a16="http://schemas.microsoft.com/office/drawing/2014/main" id="{8074B6EF-D16B-4576-8771-9EA6FDA8DD10}"/>
              </a:ext>
            </a:extLst>
          </p:cNvPr>
          <p:cNvCxnSpPr>
            <a:cxnSpLocks/>
          </p:cNvCxnSpPr>
          <p:nvPr/>
        </p:nvCxnSpPr>
        <p:spPr>
          <a:xfrm flipH="1">
            <a:off x="3060700" y="2435192"/>
            <a:ext cx="2204320" cy="158647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4C1AC66-D20D-4AD3-A0E8-3281C026620A}"/>
              </a:ext>
            </a:extLst>
          </p:cNvPr>
          <p:cNvCxnSpPr>
            <a:cxnSpLocks/>
            <a:endCxn id="9" idx="0"/>
          </p:cNvCxnSpPr>
          <p:nvPr/>
        </p:nvCxnSpPr>
        <p:spPr>
          <a:xfrm flipH="1">
            <a:off x="4872850" y="3936826"/>
            <a:ext cx="473170" cy="78170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1" name="Group 3">
            <a:extLst>
              <a:ext uri="{FF2B5EF4-FFF2-40B4-BE49-F238E27FC236}">
                <a16:creationId xmlns:a16="http://schemas.microsoft.com/office/drawing/2014/main" id="{18846EF4-238F-4E81-8E3F-81B3A34D9CF7}"/>
              </a:ext>
            </a:extLst>
          </p:cNvPr>
          <p:cNvGrpSpPr>
            <a:grpSpLocks/>
          </p:cNvGrpSpPr>
          <p:nvPr/>
        </p:nvGrpSpPr>
        <p:grpSpPr bwMode="auto">
          <a:xfrm>
            <a:off x="0" y="6489700"/>
            <a:ext cx="1260476" cy="368300"/>
            <a:chOff x="1" y="6007"/>
            <a:chExt cx="794" cy="232"/>
          </a:xfrm>
        </p:grpSpPr>
        <p:pic>
          <p:nvPicPr>
            <p:cNvPr id="22" name="Picture 4">
              <a:extLst>
                <a:ext uri="{FF2B5EF4-FFF2-40B4-BE49-F238E27FC236}">
                  <a16:creationId xmlns:a16="http://schemas.microsoft.com/office/drawing/2014/main" id="{A32049B5-275A-413D-827D-B51E1A54BE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399CA481-1A61-4EC4-9AB4-800D3B31D1D0}"/>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51484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
            <a:ext cx="9144000" cy="6858000"/>
          </a:xfrm>
          <a:prstGeom prst="rect">
            <a:avLst/>
          </a:prstGeom>
        </p:spPr>
      </p:pic>
      <p:pic>
        <p:nvPicPr>
          <p:cNvPr id="14" name="Picture 13">
            <a:extLst>
              <a:ext uri="{FF2B5EF4-FFF2-40B4-BE49-F238E27FC236}">
                <a16:creationId xmlns:a16="http://schemas.microsoft.com/office/drawing/2014/main" id="{02FA4CDF-6E9C-4167-82BD-B2395258B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5" name="Rectangle 14">
            <a:extLst>
              <a:ext uri="{FF2B5EF4-FFF2-40B4-BE49-F238E27FC236}">
                <a16:creationId xmlns:a16="http://schemas.microsoft.com/office/drawing/2014/main" id="{D913FDBA-8172-4D92-9B54-CC75A71BB86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Bunty the butterfly flies 0.5m in one minute. </a:t>
            </a:r>
          </a:p>
          <a:p>
            <a:pPr>
              <a:lnSpc>
                <a:spcPct val="150000"/>
              </a:lnSpc>
            </a:pPr>
            <a:r>
              <a:rPr lang="en-GB" sz="2000" b="1" dirty="0">
                <a:solidFill>
                  <a:schemeClr val="tx1"/>
                </a:solidFill>
                <a:latin typeface="Century Gothic" panose="020B0502020202020204" pitchFamily="34" charset="0"/>
              </a:rPr>
              <a:t>Monty the moth travels          m in one minute. </a:t>
            </a:r>
          </a:p>
          <a:p>
            <a:pPr>
              <a:lnSpc>
                <a:spcPct val="150000"/>
              </a:lnSpc>
            </a:pPr>
            <a:r>
              <a:rPr lang="en-GB" sz="2000" b="1" dirty="0">
                <a:solidFill>
                  <a:schemeClr val="tx1"/>
                </a:solidFill>
                <a:latin typeface="Century Gothic" panose="020B0502020202020204" pitchFamily="34" charset="0"/>
              </a:rPr>
              <a:t>Who travels furthest?</a:t>
            </a:r>
          </a:p>
          <a:p>
            <a:pPr>
              <a:lnSpc>
                <a:spcPct val="150000"/>
              </a:lnSpc>
            </a:pPr>
            <a:r>
              <a:rPr lang="en-GB" sz="2000" b="1" dirty="0">
                <a:solidFill>
                  <a:schemeClr val="tx1"/>
                </a:solidFill>
                <a:latin typeface="Century Gothic" panose="020B0502020202020204" pitchFamily="34" charset="0"/>
                <a:sym typeface="Wingdings" panose="05000000000000000000" pitchFamily="2" charset="2"/>
              </a:rPr>
              <a:t>Explain how you know.</a:t>
            </a: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aphicFrame>
        <p:nvGraphicFramePr>
          <p:cNvPr id="20" name="Table 19">
            <a:extLst>
              <a:ext uri="{FF2B5EF4-FFF2-40B4-BE49-F238E27FC236}">
                <a16:creationId xmlns:a16="http://schemas.microsoft.com/office/drawing/2014/main" id="{466D3F12-0F03-41FF-ABD0-569D1FFE4C4D}"/>
              </a:ext>
            </a:extLst>
          </p:cNvPr>
          <p:cNvGraphicFramePr>
            <a:graphicFrameLocks noGrp="1"/>
          </p:cNvGraphicFramePr>
          <p:nvPr>
            <p:extLst>
              <p:ext uri="{D42A27DB-BD31-4B8C-83A1-F6EECF244321}">
                <p14:modId xmlns:p14="http://schemas.microsoft.com/office/powerpoint/2010/main" val="2537030905"/>
              </p:ext>
            </p:extLst>
          </p:nvPr>
        </p:nvGraphicFramePr>
        <p:xfrm>
          <a:off x="3300717" y="1285767"/>
          <a:ext cx="447063" cy="609600"/>
        </p:xfrm>
        <a:graphic>
          <a:graphicData uri="http://schemas.openxmlformats.org/drawingml/2006/table">
            <a:tbl>
              <a:tblPr firstRow="1" bandRow="1">
                <a:tableStyleId>{5940675A-B579-460E-94D1-54222C63F5DA}</a:tableStyleId>
              </a:tblPr>
              <a:tblGrid>
                <a:gridCol w="447063">
                  <a:extLst>
                    <a:ext uri="{9D8B030D-6E8A-4147-A177-3AD203B41FA5}">
                      <a16:colId xmlns:a16="http://schemas.microsoft.com/office/drawing/2014/main" val="582754166"/>
                    </a:ext>
                  </a:extLst>
                </a:gridCol>
              </a:tblGrid>
              <a:tr h="270621">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25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160787350"/>
                  </a:ext>
                </a:extLst>
              </a:tr>
              <a:tr h="270621">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100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pSp>
        <p:nvGrpSpPr>
          <p:cNvPr id="9" name="Group 3">
            <a:extLst>
              <a:ext uri="{FF2B5EF4-FFF2-40B4-BE49-F238E27FC236}">
                <a16:creationId xmlns:a16="http://schemas.microsoft.com/office/drawing/2014/main" id="{329C49FE-3D0D-429E-94F3-6AE0B3FF1637}"/>
              </a:ext>
            </a:extLst>
          </p:cNvPr>
          <p:cNvGrpSpPr>
            <a:grpSpLocks/>
          </p:cNvGrpSpPr>
          <p:nvPr/>
        </p:nvGrpSpPr>
        <p:grpSpPr bwMode="auto">
          <a:xfrm>
            <a:off x="0" y="6489700"/>
            <a:ext cx="1260476" cy="368300"/>
            <a:chOff x="1" y="6007"/>
            <a:chExt cx="794" cy="232"/>
          </a:xfrm>
        </p:grpSpPr>
        <p:pic>
          <p:nvPicPr>
            <p:cNvPr id="10" name="Picture 4">
              <a:extLst>
                <a:ext uri="{FF2B5EF4-FFF2-40B4-BE49-F238E27FC236}">
                  <a16:creationId xmlns:a16="http://schemas.microsoft.com/office/drawing/2014/main" id="{8655D4F9-D433-44F0-8FBD-0564D935D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Rectangle 5">
              <a:extLst>
                <a:ext uri="{FF2B5EF4-FFF2-40B4-BE49-F238E27FC236}">
                  <a16:creationId xmlns:a16="http://schemas.microsoft.com/office/drawing/2014/main" id="{9E79EEF6-1C49-4E4D-B905-75EA26FBAC6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
            <a:ext cx="9144000" cy="6858000"/>
          </a:xfrm>
          <a:prstGeom prst="rect">
            <a:avLst/>
          </a:prstGeom>
        </p:spPr>
      </p:pic>
      <p:pic>
        <p:nvPicPr>
          <p:cNvPr id="14" name="Picture 13">
            <a:extLst>
              <a:ext uri="{FF2B5EF4-FFF2-40B4-BE49-F238E27FC236}">
                <a16:creationId xmlns:a16="http://schemas.microsoft.com/office/drawing/2014/main" id="{02FA4CDF-6E9C-4167-82BD-B2395258B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7FE4E37C-889D-4299-A7CA-4509C7C269B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Bunty the butterfly flies 0.5m in one minute. </a:t>
            </a:r>
          </a:p>
          <a:p>
            <a:pPr>
              <a:lnSpc>
                <a:spcPct val="150000"/>
              </a:lnSpc>
            </a:pPr>
            <a:r>
              <a:rPr lang="en-GB" sz="2000" b="1" dirty="0">
                <a:solidFill>
                  <a:schemeClr val="tx1"/>
                </a:solidFill>
                <a:latin typeface="Century Gothic" panose="020B0502020202020204" pitchFamily="34" charset="0"/>
              </a:rPr>
              <a:t>Monty the moth travels          m in one minute. </a:t>
            </a:r>
          </a:p>
          <a:p>
            <a:pPr>
              <a:lnSpc>
                <a:spcPct val="150000"/>
              </a:lnSpc>
            </a:pPr>
            <a:r>
              <a:rPr lang="en-GB" sz="2000" b="1" dirty="0">
                <a:solidFill>
                  <a:schemeClr val="tx1"/>
                </a:solidFill>
                <a:latin typeface="Century Gothic" panose="020B0502020202020204" pitchFamily="34" charset="0"/>
              </a:rPr>
              <a:t>Who travels furthest?</a:t>
            </a:r>
          </a:p>
          <a:p>
            <a:pPr>
              <a:lnSpc>
                <a:spcPct val="150000"/>
              </a:lnSpc>
            </a:pPr>
            <a:r>
              <a:rPr lang="en-GB" sz="2000" b="1" dirty="0">
                <a:solidFill>
                  <a:schemeClr val="tx1"/>
                </a:solidFill>
                <a:latin typeface="Century Gothic" panose="020B0502020202020204" pitchFamily="34" charset="0"/>
                <a:sym typeface="Wingdings" panose="05000000000000000000" pitchFamily="2" charset="2"/>
              </a:rPr>
              <a:t>Explain how you know.</a:t>
            </a:r>
          </a:p>
          <a:p>
            <a:pPr>
              <a:lnSpc>
                <a:spcPct val="150000"/>
              </a:lnSpc>
            </a:pPr>
            <a:endParaRPr lang="en-GB" sz="2000" b="1" dirty="0">
              <a:solidFill>
                <a:schemeClr val="tx1"/>
              </a:solidFill>
              <a:latin typeface="Century Gothic" panose="020B0502020202020204" pitchFamily="34" charset="0"/>
              <a:sym typeface="Wingdings" panose="05000000000000000000" pitchFamily="2" charset="2"/>
            </a:endParaRPr>
          </a:p>
          <a:p>
            <a:pPr marL="2155825" lvl="0" defTabSz="514350">
              <a:lnSpc>
                <a:spcPct val="150000"/>
              </a:lnSpc>
              <a:defRPr/>
            </a:pPr>
            <a:endParaRPr lang="en-GB" sz="2000" b="1" dirty="0">
              <a:solidFill>
                <a:srgbClr val="FF0000"/>
              </a:solidFill>
              <a:latin typeface="Century Gothic" panose="020B0502020202020204" pitchFamily="34" charset="0"/>
            </a:endParaRPr>
          </a:p>
          <a:p>
            <a:pPr marL="2155825" lvl="0" defTabSz="514350">
              <a:lnSpc>
                <a:spcPct val="150000"/>
              </a:lnSpc>
              <a:defRPr/>
            </a:pPr>
            <a:endParaRPr lang="en-GB" sz="2000" b="1" dirty="0">
              <a:solidFill>
                <a:srgbClr val="FF0000"/>
              </a:solidFill>
              <a:latin typeface="Century Gothic" panose="020B0502020202020204" pitchFamily="34" charset="0"/>
            </a:endParaRPr>
          </a:p>
          <a:p>
            <a:pPr marL="2155825" lvl="0" defTabSz="514350">
              <a:lnSpc>
                <a:spcPct val="150000"/>
              </a:lnSpc>
              <a:defRPr/>
            </a:pPr>
            <a:r>
              <a:rPr lang="en-GB" sz="2000" b="1" dirty="0">
                <a:solidFill>
                  <a:srgbClr val="FF0000"/>
                </a:solidFill>
                <a:latin typeface="Century Gothic" panose="020B0502020202020204" pitchFamily="34" charset="0"/>
              </a:rPr>
              <a:t>Bunty the butterfly </a:t>
            </a:r>
          </a:p>
          <a:p>
            <a:pPr marL="2155825" lvl="0" defTabSz="514350">
              <a:lnSpc>
                <a:spcPct val="150000"/>
              </a:lnSpc>
              <a:defRPr/>
            </a:pPr>
            <a:r>
              <a:rPr lang="en-GB" sz="2000" b="1" dirty="0">
                <a:solidFill>
                  <a:srgbClr val="FF0000"/>
                </a:solidFill>
                <a:latin typeface="Century Gothic" panose="020B0502020202020204" pitchFamily="34" charset="0"/>
              </a:rPr>
              <a:t>travels furthest because 0.5m is equivalent to    m and Monty the moth only travels        m or      m or 0.25m.     </a:t>
            </a:r>
          </a:p>
          <a:p>
            <a:pPr algn="ctr"/>
            <a:endParaRPr lang="en-GB" sz="2800" dirty="0">
              <a:solidFill>
                <a:srgbClr val="FF0000"/>
              </a:solidFill>
              <a:latin typeface="SassoonCRInfantMedium" panose="02000603020000020003" pitchFamily="2" charset="0"/>
            </a:endParaRPr>
          </a:p>
        </p:txBody>
      </p:sp>
      <p:graphicFrame>
        <p:nvGraphicFramePr>
          <p:cNvPr id="11" name="Table 10">
            <a:extLst>
              <a:ext uri="{FF2B5EF4-FFF2-40B4-BE49-F238E27FC236}">
                <a16:creationId xmlns:a16="http://schemas.microsoft.com/office/drawing/2014/main" id="{21D4859B-92FC-4392-B568-1EFF72526E32}"/>
              </a:ext>
            </a:extLst>
          </p:cNvPr>
          <p:cNvGraphicFramePr>
            <a:graphicFrameLocks noGrp="1"/>
          </p:cNvGraphicFramePr>
          <p:nvPr>
            <p:extLst>
              <p:ext uri="{D42A27DB-BD31-4B8C-83A1-F6EECF244321}">
                <p14:modId xmlns:p14="http://schemas.microsoft.com/office/powerpoint/2010/main" val="1567074776"/>
              </p:ext>
            </p:extLst>
          </p:nvPr>
        </p:nvGraphicFramePr>
        <p:xfrm>
          <a:off x="8077607" y="4429819"/>
          <a:ext cx="229091" cy="617510"/>
        </p:xfrm>
        <a:graphic>
          <a:graphicData uri="http://schemas.openxmlformats.org/drawingml/2006/table">
            <a:tbl>
              <a:tblPr firstRow="1" bandRow="1">
                <a:tableStyleId>{5940675A-B579-460E-94D1-54222C63F5DA}</a:tableStyleId>
              </a:tblPr>
              <a:tblGrid>
                <a:gridCol w="229091">
                  <a:extLst>
                    <a:ext uri="{9D8B030D-6E8A-4147-A177-3AD203B41FA5}">
                      <a16:colId xmlns:a16="http://schemas.microsoft.com/office/drawing/2014/main" val="582754166"/>
                    </a:ext>
                  </a:extLst>
                </a:gridCol>
              </a:tblGrid>
              <a:tr h="308755">
                <a:tc>
                  <a:txBody>
                    <a:bodyPr/>
                    <a:lstStyle/>
                    <a:p>
                      <a:pPr algn="ctr"/>
                      <a:r>
                        <a:rPr lang="en-GB" sz="1800" b="1" dirty="0">
                          <a:solidFill>
                            <a:srgbClr val="FF0000"/>
                          </a:solidFill>
                          <a:latin typeface="Century Gothic" panose="020B0502020202020204" pitchFamily="34" charset="0"/>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algn="ctr"/>
                      <a:r>
                        <a:rPr lang="en-GB" sz="18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12" name="Table 11">
            <a:extLst>
              <a:ext uri="{FF2B5EF4-FFF2-40B4-BE49-F238E27FC236}">
                <a16:creationId xmlns:a16="http://schemas.microsoft.com/office/drawing/2014/main" id="{8E5E9217-AEF0-4028-9DD5-BC55F137BC8F}"/>
              </a:ext>
            </a:extLst>
          </p:cNvPr>
          <p:cNvGraphicFramePr>
            <a:graphicFrameLocks noGrp="1"/>
          </p:cNvGraphicFramePr>
          <p:nvPr>
            <p:extLst>
              <p:ext uri="{D42A27DB-BD31-4B8C-83A1-F6EECF244321}">
                <p14:modId xmlns:p14="http://schemas.microsoft.com/office/powerpoint/2010/main" val="1430161741"/>
              </p:ext>
            </p:extLst>
          </p:nvPr>
        </p:nvGraphicFramePr>
        <p:xfrm>
          <a:off x="6622651" y="4895073"/>
          <a:ext cx="405710" cy="548640"/>
        </p:xfrm>
        <a:graphic>
          <a:graphicData uri="http://schemas.openxmlformats.org/drawingml/2006/table">
            <a:tbl>
              <a:tblPr firstRow="1" bandRow="1">
                <a:tableStyleId>{5940675A-B579-460E-94D1-54222C63F5DA}</a:tableStyleId>
              </a:tblPr>
              <a:tblGrid>
                <a:gridCol w="405710">
                  <a:extLst>
                    <a:ext uri="{9D8B030D-6E8A-4147-A177-3AD203B41FA5}">
                      <a16:colId xmlns:a16="http://schemas.microsoft.com/office/drawing/2014/main" val="582754166"/>
                    </a:ext>
                  </a:extLst>
                </a:gridCol>
              </a:tblGrid>
              <a:tr h="270621">
                <a:tc>
                  <a:txBody>
                    <a:bodyPr/>
                    <a:lstStyle/>
                    <a:p>
                      <a:pPr marL="0" algn="ctr" defTabSz="457200" rtl="0" eaLnBrk="1" latinLnBrk="0" hangingPunct="1"/>
                      <a:r>
                        <a:rPr lang="en-GB" sz="1800" b="1" kern="1200" dirty="0">
                          <a:solidFill>
                            <a:srgbClr val="FF0000"/>
                          </a:solidFill>
                          <a:latin typeface="Century Gothic" panose="020B0502020202020204" pitchFamily="34" charset="0"/>
                          <a:ea typeface="+mn-ea"/>
                          <a:cs typeface="+mn-cs"/>
                        </a:rPr>
                        <a:t>25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270621">
                <a:tc>
                  <a:txBody>
                    <a:bodyPr/>
                    <a:lstStyle/>
                    <a:p>
                      <a:pPr marL="0" algn="ctr" defTabSz="457200" rtl="0" eaLnBrk="1" latinLnBrk="0" hangingPunct="1"/>
                      <a:r>
                        <a:rPr lang="en-GB" sz="1800" b="1" kern="1200" dirty="0">
                          <a:solidFill>
                            <a:srgbClr val="FF0000"/>
                          </a:solidFill>
                          <a:latin typeface="Century Gothic" panose="020B0502020202020204" pitchFamily="34" charset="0"/>
                          <a:ea typeface="+mn-ea"/>
                          <a:cs typeface="+mn-cs"/>
                        </a:rPr>
                        <a:t>100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13" name="Table 12">
            <a:extLst>
              <a:ext uri="{FF2B5EF4-FFF2-40B4-BE49-F238E27FC236}">
                <a16:creationId xmlns:a16="http://schemas.microsoft.com/office/drawing/2014/main" id="{5F343A77-5087-4DC0-ACC8-120D5870E15C}"/>
              </a:ext>
            </a:extLst>
          </p:cNvPr>
          <p:cNvGraphicFramePr>
            <a:graphicFrameLocks noGrp="1"/>
          </p:cNvGraphicFramePr>
          <p:nvPr>
            <p:extLst>
              <p:ext uri="{D42A27DB-BD31-4B8C-83A1-F6EECF244321}">
                <p14:modId xmlns:p14="http://schemas.microsoft.com/office/powerpoint/2010/main" val="4071308044"/>
              </p:ext>
            </p:extLst>
          </p:nvPr>
        </p:nvGraphicFramePr>
        <p:xfrm>
          <a:off x="7745674" y="4860638"/>
          <a:ext cx="252000" cy="617510"/>
        </p:xfrm>
        <a:graphic>
          <a:graphicData uri="http://schemas.openxmlformats.org/drawingml/2006/table">
            <a:tbl>
              <a:tblPr firstRow="1" bandRow="1">
                <a:tableStyleId>{5940675A-B579-460E-94D1-54222C63F5DA}</a:tableStyleId>
              </a:tblPr>
              <a:tblGrid>
                <a:gridCol w="252000">
                  <a:extLst>
                    <a:ext uri="{9D8B030D-6E8A-4147-A177-3AD203B41FA5}">
                      <a16:colId xmlns:a16="http://schemas.microsoft.com/office/drawing/2014/main" val="582754166"/>
                    </a:ext>
                  </a:extLst>
                </a:gridCol>
              </a:tblGrid>
              <a:tr h="308755">
                <a:tc>
                  <a:txBody>
                    <a:bodyPr/>
                    <a:lstStyle/>
                    <a:p>
                      <a:pPr marL="0" algn="ctr" defTabSz="457200" rtl="0" eaLnBrk="1" latinLnBrk="0" hangingPunct="1"/>
                      <a:r>
                        <a:rPr lang="en-GB" sz="1800" b="1" kern="1200" dirty="0">
                          <a:solidFill>
                            <a:srgbClr val="FF0000"/>
                          </a:solidFill>
                          <a:latin typeface="Century Gothic" panose="020B0502020202020204" pitchFamily="34" charset="0"/>
                          <a:ea typeface="+mn-ea"/>
                          <a:cs typeface="+mn-cs"/>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160787350"/>
                  </a:ext>
                </a:extLst>
              </a:tr>
              <a:tr h="308755">
                <a:tc>
                  <a:txBody>
                    <a:bodyPr/>
                    <a:lstStyle/>
                    <a:p>
                      <a:pPr marL="0" algn="ctr" defTabSz="457200" rtl="0" eaLnBrk="1" latinLnBrk="0" hangingPunct="1"/>
                      <a:r>
                        <a:rPr lang="en-GB" sz="1800" b="1" kern="1200" dirty="0">
                          <a:solidFill>
                            <a:srgbClr val="FF0000"/>
                          </a:solidFill>
                          <a:latin typeface="Century Gothic" panose="020B0502020202020204" pitchFamily="34" charset="0"/>
                          <a:ea typeface="+mn-ea"/>
                          <a:cs typeface="+mn-cs"/>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aphicFrame>
        <p:nvGraphicFramePr>
          <p:cNvPr id="15" name="Table 14">
            <a:extLst>
              <a:ext uri="{FF2B5EF4-FFF2-40B4-BE49-F238E27FC236}">
                <a16:creationId xmlns:a16="http://schemas.microsoft.com/office/drawing/2014/main" id="{2CB52960-6EC4-4378-AC60-BB2D5E71CC1F}"/>
              </a:ext>
            </a:extLst>
          </p:cNvPr>
          <p:cNvGraphicFramePr>
            <a:graphicFrameLocks noGrp="1"/>
          </p:cNvGraphicFramePr>
          <p:nvPr>
            <p:extLst>
              <p:ext uri="{D42A27DB-BD31-4B8C-83A1-F6EECF244321}">
                <p14:modId xmlns:p14="http://schemas.microsoft.com/office/powerpoint/2010/main" val="1499677374"/>
              </p:ext>
            </p:extLst>
          </p:nvPr>
        </p:nvGraphicFramePr>
        <p:xfrm>
          <a:off x="3300717" y="1285767"/>
          <a:ext cx="447063" cy="609600"/>
        </p:xfrm>
        <a:graphic>
          <a:graphicData uri="http://schemas.openxmlformats.org/drawingml/2006/table">
            <a:tbl>
              <a:tblPr firstRow="1" bandRow="1">
                <a:tableStyleId>{5940675A-B579-460E-94D1-54222C63F5DA}</a:tableStyleId>
              </a:tblPr>
              <a:tblGrid>
                <a:gridCol w="447063">
                  <a:extLst>
                    <a:ext uri="{9D8B030D-6E8A-4147-A177-3AD203B41FA5}">
                      <a16:colId xmlns:a16="http://schemas.microsoft.com/office/drawing/2014/main" val="582754166"/>
                    </a:ext>
                  </a:extLst>
                </a:gridCol>
              </a:tblGrid>
              <a:tr h="270621">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25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160787350"/>
                  </a:ext>
                </a:extLst>
              </a:tr>
              <a:tr h="270621">
                <a:tc>
                  <a:txBody>
                    <a:bodyPr/>
                    <a:lstStyle/>
                    <a:p>
                      <a:pPr marL="0" algn="ctr" defTabSz="457200" rtl="0" eaLnBrk="1" latinLnBrk="0" hangingPunct="1"/>
                      <a:r>
                        <a:rPr lang="en-GB" sz="2000" b="1" kern="1200" dirty="0">
                          <a:solidFill>
                            <a:schemeClr val="tx1"/>
                          </a:solidFill>
                          <a:latin typeface="Century Gothic" panose="020B0502020202020204" pitchFamily="34" charset="0"/>
                          <a:ea typeface="+mn-ea"/>
                          <a:cs typeface="+mn-cs"/>
                        </a:rPr>
                        <a:t>100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82568879"/>
                  </a:ext>
                </a:extLst>
              </a:tr>
            </a:tbl>
          </a:graphicData>
        </a:graphic>
      </p:graphicFrame>
      <p:grpSp>
        <p:nvGrpSpPr>
          <p:cNvPr id="20" name="Group 3">
            <a:extLst>
              <a:ext uri="{FF2B5EF4-FFF2-40B4-BE49-F238E27FC236}">
                <a16:creationId xmlns:a16="http://schemas.microsoft.com/office/drawing/2014/main" id="{A237AA01-81CE-4A7A-B023-BE08834B3621}"/>
              </a:ext>
            </a:extLst>
          </p:cNvPr>
          <p:cNvGrpSpPr>
            <a:grpSpLocks/>
          </p:cNvGrpSpPr>
          <p:nvPr/>
        </p:nvGrpSpPr>
        <p:grpSpPr bwMode="auto">
          <a:xfrm>
            <a:off x="0" y="6489700"/>
            <a:ext cx="1260476" cy="368300"/>
            <a:chOff x="1" y="6007"/>
            <a:chExt cx="794" cy="232"/>
          </a:xfrm>
        </p:grpSpPr>
        <p:pic>
          <p:nvPicPr>
            <p:cNvPr id="22" name="Picture 4">
              <a:extLst>
                <a:ext uri="{FF2B5EF4-FFF2-40B4-BE49-F238E27FC236}">
                  <a16:creationId xmlns:a16="http://schemas.microsoft.com/office/drawing/2014/main" id="{D0CEC1E5-A253-4525-9E3C-7B40D691DF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028FE51D-C78D-4BDA-8E3D-7490C40A145E}"/>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1429906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r>
              <a:rPr lang="en-GB" sz="2800" b="1" dirty="0">
                <a:solidFill>
                  <a:schemeClr val="tx1"/>
                </a:solidFill>
                <a:latin typeface="Century Gothic" panose="020B0502020202020204" pitchFamily="34" charset="0"/>
              </a:rPr>
              <a:t>I’m thinking of a fraction.</a:t>
            </a:r>
          </a:p>
          <a:p>
            <a:pPr algn="ctr">
              <a:lnSpc>
                <a:spcPct val="150000"/>
              </a:lnSpc>
            </a:pPr>
            <a:r>
              <a:rPr lang="en-GB" sz="2800" b="1" dirty="0">
                <a:solidFill>
                  <a:schemeClr val="tx1"/>
                </a:solidFill>
                <a:latin typeface="Century Gothic" panose="020B0502020202020204" pitchFamily="34" charset="0"/>
              </a:rPr>
              <a:t>The denominator is 100.</a:t>
            </a:r>
          </a:p>
          <a:p>
            <a:pPr algn="ctr">
              <a:lnSpc>
                <a:spcPct val="150000"/>
              </a:lnSpc>
            </a:pPr>
            <a:r>
              <a:rPr lang="en-GB" sz="2800" b="1" dirty="0">
                <a:solidFill>
                  <a:schemeClr val="tx1"/>
                </a:solidFill>
                <a:latin typeface="Century Gothic" panose="020B0502020202020204" pitchFamily="34" charset="0"/>
              </a:rPr>
              <a:t>It is equal to 0.75.</a:t>
            </a:r>
          </a:p>
          <a:p>
            <a:pPr algn="ctr">
              <a:lnSpc>
                <a:spcPct val="150000"/>
              </a:lnSpc>
            </a:pPr>
            <a:endParaRPr lang="en-GB" sz="2800" b="1" dirty="0">
              <a:solidFill>
                <a:schemeClr val="tx1"/>
              </a:solidFill>
              <a:latin typeface="Century Gothic" panose="020B0502020202020204" pitchFamily="34" charset="0"/>
            </a:endParaRPr>
          </a:p>
          <a:p>
            <a:pPr algn="ctr">
              <a:lnSpc>
                <a:spcPct val="150000"/>
              </a:lnSpc>
            </a:pPr>
            <a:r>
              <a:rPr lang="en-GB" sz="2800" b="1" dirty="0">
                <a:solidFill>
                  <a:schemeClr val="tx1"/>
                </a:solidFill>
                <a:latin typeface="Century Gothic" panose="020B0502020202020204" pitchFamily="34" charset="0"/>
              </a:rPr>
              <a:t>What is my fraction?</a:t>
            </a:r>
          </a:p>
        </p:txBody>
      </p:sp>
      <p:grpSp>
        <p:nvGrpSpPr>
          <p:cNvPr id="7" name="Group 3">
            <a:extLst>
              <a:ext uri="{FF2B5EF4-FFF2-40B4-BE49-F238E27FC236}">
                <a16:creationId xmlns:a16="http://schemas.microsoft.com/office/drawing/2014/main" id="{35CEE2A6-ABBA-47ED-8314-1D683603F9E8}"/>
              </a:ext>
            </a:extLst>
          </p:cNvPr>
          <p:cNvGrpSpPr>
            <a:grpSpLocks/>
          </p:cNvGrpSpPr>
          <p:nvPr/>
        </p:nvGrpSpPr>
        <p:grpSpPr bwMode="auto">
          <a:xfrm>
            <a:off x="0" y="6489700"/>
            <a:ext cx="1260476" cy="368300"/>
            <a:chOff x="1" y="6007"/>
            <a:chExt cx="794" cy="232"/>
          </a:xfrm>
        </p:grpSpPr>
        <p:pic>
          <p:nvPicPr>
            <p:cNvPr id="9" name="Picture 4">
              <a:extLst>
                <a:ext uri="{FF2B5EF4-FFF2-40B4-BE49-F238E27FC236}">
                  <a16:creationId xmlns:a16="http://schemas.microsoft.com/office/drawing/2014/main" id="{44E4D6A4-6AF7-4ABB-BD8D-66D018AE5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C2610F8E-9950-47CC-B328-045B6485819C}"/>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876229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r>
              <a:rPr lang="en-GB" sz="2800" b="1" dirty="0">
                <a:solidFill>
                  <a:schemeClr val="tx1"/>
                </a:solidFill>
                <a:latin typeface="Century Gothic" panose="020B0502020202020204" pitchFamily="34" charset="0"/>
              </a:rPr>
              <a:t>I’m thinking of a fraction.</a:t>
            </a:r>
          </a:p>
          <a:p>
            <a:pPr algn="ctr">
              <a:lnSpc>
                <a:spcPct val="150000"/>
              </a:lnSpc>
            </a:pPr>
            <a:r>
              <a:rPr lang="en-GB" sz="2800" b="1" dirty="0">
                <a:solidFill>
                  <a:schemeClr val="tx1"/>
                </a:solidFill>
                <a:latin typeface="Century Gothic" panose="020B0502020202020204" pitchFamily="34" charset="0"/>
              </a:rPr>
              <a:t>The denominator is 100.</a:t>
            </a:r>
          </a:p>
          <a:p>
            <a:pPr algn="ctr">
              <a:lnSpc>
                <a:spcPct val="150000"/>
              </a:lnSpc>
            </a:pPr>
            <a:r>
              <a:rPr lang="en-GB" sz="2800" b="1" dirty="0">
                <a:solidFill>
                  <a:schemeClr val="tx1"/>
                </a:solidFill>
                <a:latin typeface="Century Gothic" panose="020B0502020202020204" pitchFamily="34" charset="0"/>
              </a:rPr>
              <a:t>It is equal to 0.75.</a:t>
            </a:r>
          </a:p>
          <a:p>
            <a:pPr algn="ctr">
              <a:lnSpc>
                <a:spcPct val="150000"/>
              </a:lnSpc>
            </a:pPr>
            <a:endParaRPr lang="en-GB" sz="2800" b="1" dirty="0">
              <a:solidFill>
                <a:schemeClr val="tx1"/>
              </a:solidFill>
              <a:latin typeface="Century Gothic" panose="020B0502020202020204" pitchFamily="34" charset="0"/>
            </a:endParaRPr>
          </a:p>
          <a:p>
            <a:pPr algn="ctr">
              <a:lnSpc>
                <a:spcPct val="150000"/>
              </a:lnSpc>
            </a:pPr>
            <a:r>
              <a:rPr lang="en-GB" sz="2800" b="1" dirty="0">
                <a:solidFill>
                  <a:schemeClr val="tx1"/>
                </a:solidFill>
                <a:latin typeface="Century Gothic" panose="020B0502020202020204" pitchFamily="34" charset="0"/>
              </a:rPr>
              <a:t>What is my fraction?</a:t>
            </a:r>
          </a:p>
        </p:txBody>
      </p:sp>
      <p:grpSp>
        <p:nvGrpSpPr>
          <p:cNvPr id="7" name="Group 3">
            <a:extLst>
              <a:ext uri="{FF2B5EF4-FFF2-40B4-BE49-F238E27FC236}">
                <a16:creationId xmlns:a16="http://schemas.microsoft.com/office/drawing/2014/main" id="{35CEE2A6-ABBA-47ED-8314-1D683603F9E8}"/>
              </a:ext>
            </a:extLst>
          </p:cNvPr>
          <p:cNvGrpSpPr>
            <a:grpSpLocks/>
          </p:cNvGrpSpPr>
          <p:nvPr/>
        </p:nvGrpSpPr>
        <p:grpSpPr bwMode="auto">
          <a:xfrm>
            <a:off x="0" y="6489700"/>
            <a:ext cx="1260476" cy="368300"/>
            <a:chOff x="1" y="6007"/>
            <a:chExt cx="794" cy="232"/>
          </a:xfrm>
        </p:grpSpPr>
        <p:pic>
          <p:nvPicPr>
            <p:cNvPr id="9" name="Picture 4">
              <a:extLst>
                <a:ext uri="{FF2B5EF4-FFF2-40B4-BE49-F238E27FC236}">
                  <a16:creationId xmlns:a16="http://schemas.microsoft.com/office/drawing/2014/main" id="{44E4D6A4-6AF7-4ABB-BD8D-66D018AE5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C2610F8E-9950-47CC-B328-045B6485819C}"/>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2" name="Table 1">
            <a:extLst>
              <a:ext uri="{FF2B5EF4-FFF2-40B4-BE49-F238E27FC236}">
                <a16:creationId xmlns:a16="http://schemas.microsoft.com/office/drawing/2014/main" id="{5DA01FCC-1A68-43F1-8543-18A28833C2E9}"/>
              </a:ext>
            </a:extLst>
          </p:cNvPr>
          <p:cNvGraphicFramePr>
            <a:graphicFrameLocks noGrp="1"/>
          </p:cNvGraphicFramePr>
          <p:nvPr>
            <p:extLst>
              <p:ext uri="{D42A27DB-BD31-4B8C-83A1-F6EECF244321}">
                <p14:modId xmlns:p14="http://schemas.microsoft.com/office/powerpoint/2010/main" val="853336689"/>
              </p:ext>
            </p:extLst>
          </p:nvPr>
        </p:nvGraphicFramePr>
        <p:xfrm>
          <a:off x="4176000" y="4831715"/>
          <a:ext cx="792000" cy="97536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3290524702"/>
                    </a:ext>
                  </a:extLst>
                </a:gridCol>
              </a:tblGrid>
              <a:tr h="270621">
                <a:tc>
                  <a:txBody>
                    <a:bodyPr/>
                    <a:lstStyle/>
                    <a:p>
                      <a:pPr algn="ctr"/>
                      <a:r>
                        <a:rPr lang="en-GB" sz="3200" b="1" dirty="0">
                          <a:solidFill>
                            <a:srgbClr val="FF0000"/>
                          </a:solidFill>
                          <a:latin typeface="Century Gothic" panose="020B0502020202020204" pitchFamily="34" charset="0"/>
                        </a:rPr>
                        <a:t>75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3293019136"/>
                  </a:ext>
                </a:extLst>
              </a:tr>
              <a:tr h="270621">
                <a:tc>
                  <a:txBody>
                    <a:bodyPr/>
                    <a:lstStyle/>
                    <a:p>
                      <a:pPr algn="ctr"/>
                      <a:r>
                        <a:rPr lang="en-GB" sz="3200" b="1" dirty="0">
                          <a:solidFill>
                            <a:srgbClr val="FF0000"/>
                          </a:solidFill>
                          <a:latin typeface="Century Gothic" panose="020B0502020202020204" pitchFamily="34" charset="0"/>
                        </a:rPr>
                        <a:t>100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584246215"/>
                  </a:ext>
                </a:extLst>
              </a:tr>
            </a:tbl>
          </a:graphicData>
        </a:graphic>
      </p:graphicFrame>
    </p:spTree>
    <p:extLst>
      <p:ext uri="{BB962C8B-B14F-4D97-AF65-F5344CB8AC3E}">
        <p14:creationId xmlns:p14="http://schemas.microsoft.com/office/powerpoint/2010/main" val="35654558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17BE2059-F6F6-4F9E-8157-4871B6F45C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86144f90-c7b6-48d0-aae5-f5e9e48cc3df"/>
    <ds:schemaRef ds:uri="http://schemas.microsoft.com/office/2006/documentManagement/types"/>
    <ds:schemaRef ds:uri="http://schemas.microsoft.com/office/2006/metadata/properties"/>
    <ds:schemaRef ds:uri="http://purl.org/dc/elements/1.1/"/>
    <ds:schemaRef ds:uri="http://schemas.microsoft.com/sharepoint/v3"/>
    <ds:schemaRef ds:uri="http://purl.org/dc/terms/"/>
    <ds:schemaRef ds:uri="http://schemas.openxmlformats.org/package/2006/metadata/core-properties"/>
    <ds:schemaRef ds:uri="0f0ae0ff-29c4-4766-b250-c1a9bee8d43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1211</TotalTime>
  <Words>680</Words>
  <Application>Microsoft Office PowerPoint</Application>
  <PresentationFormat>On-screen Show (4:3)</PresentationFormat>
  <Paragraphs>260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SassoonCRInfantMedium</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53</cp:revision>
  <dcterms:created xsi:type="dcterms:W3CDTF">2018-03-17T10:08:43Z</dcterms:created>
  <dcterms:modified xsi:type="dcterms:W3CDTF">2019-03-21T15:32:18Z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