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66" r:id="rId6"/>
    <p:sldId id="365" r:id="rId7"/>
    <p:sldId id="368" r:id="rId8"/>
    <p:sldId id="360" r:id="rId9"/>
    <p:sldId id="369" r:id="rId10"/>
    <p:sldId id="370" r:id="rId11"/>
    <p:sldId id="371" r:id="rId12"/>
    <p:sldId id="372" r:id="rId13"/>
    <p:sldId id="373" r:id="rId14"/>
    <p:sldId id="374" r:id="rId15"/>
    <p:sldId id="375" r:id="rId16"/>
    <p:sldId id="355" r:id="rId17"/>
    <p:sldId id="379" r:id="rId18"/>
    <p:sldId id="383" r:id="rId19"/>
    <p:sldId id="384" r:id="rId20"/>
    <p:sldId id="380" r:id="rId21"/>
    <p:sldId id="381" r:id="rId22"/>
    <p:sldId id="38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9680D8-15E2-4CB9-AC42-FD20E7F7D8E7}" v="128" dt="2019-05-21T09:15:59.7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1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nessa White" userId="cb008d1f-d5ba-4f31-b7d0-7ad2dba0f27f" providerId="ADAL" clId="{369680D8-15E2-4CB9-AC42-FD20E7F7D8E7}"/>
    <pc:docChg chg="undo custSel addSld modSld">
      <pc:chgData name="Vanessa White" userId="cb008d1f-d5ba-4f31-b7d0-7ad2dba0f27f" providerId="ADAL" clId="{369680D8-15E2-4CB9-AC42-FD20E7F7D8E7}" dt="2019-05-21T09:15:59.781" v="4353" actId="207"/>
      <pc:docMkLst>
        <pc:docMk/>
      </pc:docMkLst>
      <pc:sldChg chg="modSp">
        <pc:chgData name="Vanessa White" userId="cb008d1f-d5ba-4f31-b7d0-7ad2dba0f27f" providerId="ADAL" clId="{369680D8-15E2-4CB9-AC42-FD20E7F7D8E7}" dt="2019-05-16T15:27:38.390" v="130" actId="20577"/>
        <pc:sldMkLst>
          <pc:docMk/>
          <pc:sldMk cId="2637481266" sldId="256"/>
        </pc:sldMkLst>
        <pc:spChg chg="mod">
          <ac:chgData name="Vanessa White" userId="cb008d1f-d5ba-4f31-b7d0-7ad2dba0f27f" providerId="ADAL" clId="{369680D8-15E2-4CB9-AC42-FD20E7F7D8E7}" dt="2019-05-16T15:27:38.390" v="130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addSp delSp modSp">
        <pc:chgData name="Vanessa White" userId="cb008d1f-d5ba-4f31-b7d0-7ad2dba0f27f" providerId="ADAL" clId="{369680D8-15E2-4CB9-AC42-FD20E7F7D8E7}" dt="2019-05-21T09:09:01.744" v="4332" actId="404"/>
        <pc:sldMkLst>
          <pc:docMk/>
          <pc:sldMk cId="636014570" sldId="314"/>
        </pc:sldMkLst>
        <pc:spChg chg="add mod">
          <ac:chgData name="Vanessa White" userId="cb008d1f-d5ba-4f31-b7d0-7ad2dba0f27f" providerId="ADAL" clId="{369680D8-15E2-4CB9-AC42-FD20E7F7D8E7}" dt="2019-05-21T09:05:38.738" v="4144" actId="20577"/>
          <ac:spMkLst>
            <pc:docMk/>
            <pc:sldMk cId="636014570" sldId="314"/>
            <ac:spMk id="11" creationId="{071D935C-9BC7-4334-BA6F-FD37F503F6D4}"/>
          </ac:spMkLst>
        </pc:spChg>
        <pc:spChg chg="mod">
          <ac:chgData name="Vanessa White" userId="cb008d1f-d5ba-4f31-b7d0-7ad2dba0f27f" providerId="ADAL" clId="{369680D8-15E2-4CB9-AC42-FD20E7F7D8E7}" dt="2019-05-21T09:09:01.744" v="4332" actId="404"/>
          <ac:spMkLst>
            <pc:docMk/>
            <pc:sldMk cId="636014570" sldId="314"/>
            <ac:spMk id="19" creationId="{5252A847-DE45-4FA3-A1F8-EEBEB845FF8E}"/>
          </ac:spMkLst>
        </pc:spChg>
        <pc:spChg chg="add mod">
          <ac:chgData name="Vanessa White" userId="cb008d1f-d5ba-4f31-b7d0-7ad2dba0f27f" providerId="ADAL" clId="{369680D8-15E2-4CB9-AC42-FD20E7F7D8E7}" dt="2019-05-21T09:07:13.910" v="4237" actId="1035"/>
          <ac:spMkLst>
            <pc:docMk/>
            <pc:sldMk cId="636014570" sldId="314"/>
            <ac:spMk id="22" creationId="{2F34D806-2AE3-48FF-A4F9-826108D920B1}"/>
          </ac:spMkLst>
        </pc:spChg>
        <pc:grpChg chg="add mod">
          <ac:chgData name="Vanessa White" userId="cb008d1f-d5ba-4f31-b7d0-7ad2dba0f27f" providerId="ADAL" clId="{369680D8-15E2-4CB9-AC42-FD20E7F7D8E7}" dt="2019-05-21T09:07:13.910" v="4237" actId="1035"/>
          <ac:grpSpMkLst>
            <pc:docMk/>
            <pc:sldMk cId="636014570" sldId="314"/>
            <ac:grpSpMk id="13" creationId="{EDC7AB4B-F986-4423-9417-E449DEA9E32C}"/>
          </ac:grpSpMkLst>
        </pc:grpChg>
        <pc:graphicFrameChg chg="add mod modGraphic">
          <ac:chgData name="Vanessa White" userId="cb008d1f-d5ba-4f31-b7d0-7ad2dba0f27f" providerId="ADAL" clId="{369680D8-15E2-4CB9-AC42-FD20E7F7D8E7}" dt="2019-05-21T09:07:13.910" v="4237" actId="1035"/>
          <ac:graphicFrameMkLst>
            <pc:docMk/>
            <pc:sldMk cId="636014570" sldId="314"/>
            <ac:graphicFrameMk id="23" creationId="{A7CD966B-0F4A-405C-96B3-2581E9A86278}"/>
          </ac:graphicFrameMkLst>
        </pc:graphicFrameChg>
        <pc:graphicFrameChg chg="add mod modGraphic">
          <ac:chgData name="Vanessa White" userId="cb008d1f-d5ba-4f31-b7d0-7ad2dba0f27f" providerId="ADAL" clId="{369680D8-15E2-4CB9-AC42-FD20E7F7D8E7}" dt="2019-05-21T09:07:13.910" v="4237" actId="1035"/>
          <ac:graphicFrameMkLst>
            <pc:docMk/>
            <pc:sldMk cId="636014570" sldId="314"/>
            <ac:graphicFrameMk id="24" creationId="{C86CBD8F-FF25-41BC-B977-414250BCA9AA}"/>
          </ac:graphicFrameMkLst>
        </pc:graphicFrameChg>
        <pc:picChg chg="add del mod">
          <ac:chgData name="Vanessa White" userId="cb008d1f-d5ba-4f31-b7d0-7ad2dba0f27f" providerId="ADAL" clId="{369680D8-15E2-4CB9-AC42-FD20E7F7D8E7}" dt="2019-05-21T09:05:46.286" v="4146" actId="478"/>
          <ac:picMkLst>
            <pc:docMk/>
            <pc:sldMk cId="636014570" sldId="314"/>
            <ac:picMk id="2" creationId="{6CB4630E-33CB-470B-B21D-0FAA3C11F4D5}"/>
          </ac:picMkLst>
        </pc:picChg>
        <pc:picChg chg="add del mod">
          <ac:chgData name="Vanessa White" userId="cb008d1f-d5ba-4f31-b7d0-7ad2dba0f27f" providerId="ADAL" clId="{369680D8-15E2-4CB9-AC42-FD20E7F7D8E7}" dt="2019-05-21T09:02:03.311" v="3929" actId="478"/>
          <ac:picMkLst>
            <pc:docMk/>
            <pc:sldMk cId="636014570" sldId="314"/>
            <ac:picMk id="12" creationId="{22739E8C-B33A-4EF0-A082-06BC88174298}"/>
          </ac:picMkLst>
        </pc:picChg>
        <pc:picChg chg="add mod">
          <ac:chgData name="Vanessa White" userId="cb008d1f-d5ba-4f31-b7d0-7ad2dba0f27f" providerId="ADAL" clId="{369680D8-15E2-4CB9-AC42-FD20E7F7D8E7}" dt="2019-05-21T09:02:05.394" v="3930" actId="1076"/>
          <ac:picMkLst>
            <pc:docMk/>
            <pc:sldMk cId="636014570" sldId="314"/>
            <ac:picMk id="25" creationId="{BE66CB81-B68A-4A9F-8821-4CF1257EDFCC}"/>
          </ac:picMkLst>
        </pc:picChg>
        <pc:cxnChg chg="add mod">
          <ac:chgData name="Vanessa White" userId="cb008d1f-d5ba-4f31-b7d0-7ad2dba0f27f" providerId="ADAL" clId="{369680D8-15E2-4CB9-AC42-FD20E7F7D8E7}" dt="2019-05-21T09:07:13.910" v="4237" actId="1035"/>
          <ac:cxnSpMkLst>
            <pc:docMk/>
            <pc:sldMk cId="636014570" sldId="314"/>
            <ac:cxnSpMk id="21" creationId="{4C54B397-A04B-4398-8290-84BD2881C27A}"/>
          </ac:cxnSpMkLst>
        </pc:cxnChg>
      </pc:sldChg>
      <pc:sldChg chg="addSp delSp modSp">
        <pc:chgData name="Vanessa White" userId="cb008d1f-d5ba-4f31-b7d0-7ad2dba0f27f" providerId="ADAL" clId="{369680D8-15E2-4CB9-AC42-FD20E7F7D8E7}" dt="2019-05-21T08:55:24.087" v="3658" actId="1037"/>
        <pc:sldMkLst>
          <pc:docMk/>
          <pc:sldMk cId="1071900124" sldId="355"/>
        </pc:sldMkLst>
        <pc:spChg chg="add mod">
          <ac:chgData name="Vanessa White" userId="cb008d1f-d5ba-4f31-b7d0-7ad2dba0f27f" providerId="ADAL" clId="{369680D8-15E2-4CB9-AC42-FD20E7F7D8E7}" dt="2019-05-21T08:55:24.087" v="3658" actId="1037"/>
          <ac:spMkLst>
            <pc:docMk/>
            <pc:sldMk cId="1071900124" sldId="355"/>
            <ac:spMk id="17" creationId="{E5CA3EFD-72FF-44F2-B95F-9E57F780F9B3}"/>
          </ac:spMkLst>
        </pc:spChg>
        <pc:spChg chg="mod">
          <ac:chgData name="Vanessa White" userId="cb008d1f-d5ba-4f31-b7d0-7ad2dba0f27f" providerId="ADAL" clId="{369680D8-15E2-4CB9-AC42-FD20E7F7D8E7}" dt="2019-05-21T08:06:19.830" v="3223" actId="20577"/>
          <ac:spMkLst>
            <pc:docMk/>
            <pc:sldMk cId="1071900124" sldId="355"/>
            <ac:spMk id="19" creationId="{5252A847-DE45-4FA3-A1F8-EEBEB845FF8E}"/>
          </ac:spMkLst>
        </pc:spChg>
        <pc:spChg chg="add mod">
          <ac:chgData name="Vanessa White" userId="cb008d1f-d5ba-4f31-b7d0-7ad2dba0f27f" providerId="ADAL" clId="{369680D8-15E2-4CB9-AC42-FD20E7F7D8E7}" dt="2019-05-21T08:55:24.087" v="3658" actId="1037"/>
          <ac:spMkLst>
            <pc:docMk/>
            <pc:sldMk cId="1071900124" sldId="355"/>
            <ac:spMk id="20" creationId="{C858EC13-0792-4851-B315-84B59708B079}"/>
          </ac:spMkLst>
        </pc:spChg>
        <pc:grpChg chg="add mod">
          <ac:chgData name="Vanessa White" userId="cb008d1f-d5ba-4f31-b7d0-7ad2dba0f27f" providerId="ADAL" clId="{369680D8-15E2-4CB9-AC42-FD20E7F7D8E7}" dt="2019-05-21T08:55:24.087" v="3658" actId="1037"/>
          <ac:grpSpMkLst>
            <pc:docMk/>
            <pc:sldMk cId="1071900124" sldId="355"/>
            <ac:grpSpMk id="7" creationId="{89BDAA6B-2169-4C7D-8242-ACCCD0FABA7C}"/>
          </ac:grpSpMkLst>
        </pc:grpChg>
        <pc:graphicFrameChg chg="add mod ord modGraphic">
          <ac:chgData name="Vanessa White" userId="cb008d1f-d5ba-4f31-b7d0-7ad2dba0f27f" providerId="ADAL" clId="{369680D8-15E2-4CB9-AC42-FD20E7F7D8E7}" dt="2019-05-21T08:55:24.087" v="3658" actId="1037"/>
          <ac:graphicFrameMkLst>
            <pc:docMk/>
            <pc:sldMk cId="1071900124" sldId="355"/>
            <ac:graphicFrameMk id="18" creationId="{CA20AAA8-E89D-4DFA-9DB3-ECCF9AF216F3}"/>
          </ac:graphicFrameMkLst>
        </pc:graphicFrameChg>
        <pc:graphicFrameChg chg="add mod modGraphic">
          <ac:chgData name="Vanessa White" userId="cb008d1f-d5ba-4f31-b7d0-7ad2dba0f27f" providerId="ADAL" clId="{369680D8-15E2-4CB9-AC42-FD20E7F7D8E7}" dt="2019-05-21T08:55:24.087" v="3658" actId="1037"/>
          <ac:graphicFrameMkLst>
            <pc:docMk/>
            <pc:sldMk cId="1071900124" sldId="355"/>
            <ac:graphicFrameMk id="23" creationId="{6BFCBDD7-1A38-4848-834C-A34123C8FDBA}"/>
          </ac:graphicFrameMkLst>
        </pc:graphicFrameChg>
        <pc:picChg chg="add mod">
          <ac:chgData name="Vanessa White" userId="cb008d1f-d5ba-4f31-b7d0-7ad2dba0f27f" providerId="ADAL" clId="{369680D8-15E2-4CB9-AC42-FD20E7F7D8E7}" dt="2019-05-21T08:55:24.087" v="3658" actId="1037"/>
          <ac:picMkLst>
            <pc:docMk/>
            <pc:sldMk cId="1071900124" sldId="355"/>
            <ac:picMk id="21" creationId="{33B371E7-F524-4F5C-B9C8-7DB6359C830C}"/>
          </ac:picMkLst>
        </pc:picChg>
        <pc:cxnChg chg="add del mod">
          <ac:chgData name="Vanessa White" userId="cb008d1f-d5ba-4f31-b7d0-7ad2dba0f27f" providerId="ADAL" clId="{369680D8-15E2-4CB9-AC42-FD20E7F7D8E7}" dt="2019-05-21T08:54:27.263" v="3590" actId="478"/>
          <ac:cxnSpMkLst>
            <pc:docMk/>
            <pc:sldMk cId="1071900124" sldId="355"/>
            <ac:cxnSpMk id="22" creationId="{36EF80B1-C6BF-4803-B25A-7415CB3A82DB}"/>
          </ac:cxnSpMkLst>
        </pc:cxnChg>
      </pc:sldChg>
      <pc:sldChg chg="addSp delSp modSp">
        <pc:chgData name="Vanessa White" userId="cb008d1f-d5ba-4f31-b7d0-7ad2dba0f27f" providerId="ADAL" clId="{369680D8-15E2-4CB9-AC42-FD20E7F7D8E7}" dt="2019-05-20T09:40:02.957" v="1011" actId="1035"/>
        <pc:sldMkLst>
          <pc:docMk/>
          <pc:sldMk cId="36917022" sldId="360"/>
        </pc:sldMkLst>
        <pc:spChg chg="add del mod">
          <ac:chgData name="Vanessa White" userId="cb008d1f-d5ba-4f31-b7d0-7ad2dba0f27f" providerId="ADAL" clId="{369680D8-15E2-4CB9-AC42-FD20E7F7D8E7}" dt="2019-05-20T09:24:39.265" v="291"/>
          <ac:spMkLst>
            <pc:docMk/>
            <pc:sldMk cId="36917022" sldId="360"/>
            <ac:spMk id="11" creationId="{0A31A405-C0D4-42A8-BB71-F2881507631E}"/>
          </ac:spMkLst>
        </pc:spChg>
        <pc:spChg chg="mod">
          <ac:chgData name="Vanessa White" userId="cb008d1f-d5ba-4f31-b7d0-7ad2dba0f27f" providerId="ADAL" clId="{369680D8-15E2-4CB9-AC42-FD20E7F7D8E7}" dt="2019-05-20T09:36:53.055" v="922" actId="20577"/>
          <ac:spMkLst>
            <pc:docMk/>
            <pc:sldMk cId="36917022" sldId="360"/>
            <ac:spMk id="19" creationId="{5252A847-DE45-4FA3-A1F8-EEBEB845FF8E}"/>
          </ac:spMkLst>
        </pc:spChg>
        <pc:spChg chg="add del mod">
          <ac:chgData name="Vanessa White" userId="cb008d1f-d5ba-4f31-b7d0-7ad2dba0f27f" providerId="ADAL" clId="{369680D8-15E2-4CB9-AC42-FD20E7F7D8E7}" dt="2019-05-20T09:27:25.294" v="389" actId="478"/>
          <ac:spMkLst>
            <pc:docMk/>
            <pc:sldMk cId="36917022" sldId="360"/>
            <ac:spMk id="23" creationId="{747A7468-958F-4070-AEA4-C25F3B7D9965}"/>
          </ac:spMkLst>
        </pc:spChg>
        <pc:spChg chg="add mod">
          <ac:chgData name="Vanessa White" userId="cb008d1f-d5ba-4f31-b7d0-7ad2dba0f27f" providerId="ADAL" clId="{369680D8-15E2-4CB9-AC42-FD20E7F7D8E7}" dt="2019-05-20T09:40:02.957" v="1011" actId="1035"/>
          <ac:spMkLst>
            <pc:docMk/>
            <pc:sldMk cId="36917022" sldId="360"/>
            <ac:spMk id="34" creationId="{134888D2-5565-495C-909C-C2DC706FDCF2}"/>
          </ac:spMkLst>
        </pc:spChg>
        <pc:spChg chg="add del mod">
          <ac:chgData name="Vanessa White" userId="cb008d1f-d5ba-4f31-b7d0-7ad2dba0f27f" providerId="ADAL" clId="{369680D8-15E2-4CB9-AC42-FD20E7F7D8E7}" dt="2019-05-20T09:39:26.630" v="1001" actId="478"/>
          <ac:spMkLst>
            <pc:docMk/>
            <pc:sldMk cId="36917022" sldId="360"/>
            <ac:spMk id="38" creationId="{7DA19C32-BE24-46F9-9E54-21EF0D147608}"/>
          </ac:spMkLst>
        </pc:spChg>
        <pc:grpChg chg="add del mod">
          <ac:chgData name="Vanessa White" userId="cb008d1f-d5ba-4f31-b7d0-7ad2dba0f27f" providerId="ADAL" clId="{369680D8-15E2-4CB9-AC42-FD20E7F7D8E7}" dt="2019-05-20T09:27:25.294" v="389" actId="478"/>
          <ac:grpSpMkLst>
            <pc:docMk/>
            <pc:sldMk cId="36917022" sldId="360"/>
            <ac:grpSpMk id="14" creationId="{237C3F84-1FD2-4665-B74B-D34EAFAAC01A}"/>
          </ac:grpSpMkLst>
        </pc:grpChg>
        <pc:grpChg chg="add mod ord">
          <ac:chgData name="Vanessa White" userId="cb008d1f-d5ba-4f31-b7d0-7ad2dba0f27f" providerId="ADAL" clId="{369680D8-15E2-4CB9-AC42-FD20E7F7D8E7}" dt="2019-05-20T09:40:02.957" v="1011" actId="1035"/>
          <ac:grpSpMkLst>
            <pc:docMk/>
            <pc:sldMk cId="36917022" sldId="360"/>
            <ac:grpSpMk id="26" creationId="{3B92AACD-AF41-4696-96E2-23D088F661B6}"/>
          </ac:grpSpMkLst>
        </pc:grpChg>
        <pc:graphicFrameChg chg="add del mod modGraphic">
          <ac:chgData name="Vanessa White" userId="cb008d1f-d5ba-4f31-b7d0-7ad2dba0f27f" providerId="ADAL" clId="{369680D8-15E2-4CB9-AC42-FD20E7F7D8E7}" dt="2019-05-20T09:24:39.265" v="291"/>
          <ac:graphicFrameMkLst>
            <pc:docMk/>
            <pc:sldMk cId="36917022" sldId="360"/>
            <ac:graphicFrameMk id="12" creationId="{A3A2FDE5-7137-43F1-B04F-4707F34C2A95}"/>
          </ac:graphicFrameMkLst>
        </pc:graphicFrameChg>
        <pc:graphicFrameChg chg="add del mod modGraphic">
          <ac:chgData name="Vanessa White" userId="cb008d1f-d5ba-4f31-b7d0-7ad2dba0f27f" providerId="ADAL" clId="{369680D8-15E2-4CB9-AC42-FD20E7F7D8E7}" dt="2019-05-20T09:24:39.265" v="291"/>
          <ac:graphicFrameMkLst>
            <pc:docMk/>
            <pc:sldMk cId="36917022" sldId="360"/>
            <ac:graphicFrameMk id="13" creationId="{09387445-42EC-45A4-91F9-2A8668A12F0A}"/>
          </ac:graphicFrameMkLst>
        </pc:graphicFrameChg>
        <pc:graphicFrameChg chg="add del mod modGraphic">
          <ac:chgData name="Vanessa White" userId="cb008d1f-d5ba-4f31-b7d0-7ad2dba0f27f" providerId="ADAL" clId="{369680D8-15E2-4CB9-AC42-FD20E7F7D8E7}" dt="2019-05-20T09:27:25.294" v="389" actId="478"/>
          <ac:graphicFrameMkLst>
            <pc:docMk/>
            <pc:sldMk cId="36917022" sldId="360"/>
            <ac:graphicFrameMk id="24" creationId="{18B8E1ED-06C1-42E6-93EC-E2555CF83BAE}"/>
          </ac:graphicFrameMkLst>
        </pc:graphicFrameChg>
        <pc:graphicFrameChg chg="add del mod modGraphic">
          <ac:chgData name="Vanessa White" userId="cb008d1f-d5ba-4f31-b7d0-7ad2dba0f27f" providerId="ADAL" clId="{369680D8-15E2-4CB9-AC42-FD20E7F7D8E7}" dt="2019-05-20T09:27:25.294" v="389" actId="478"/>
          <ac:graphicFrameMkLst>
            <pc:docMk/>
            <pc:sldMk cId="36917022" sldId="360"/>
            <ac:graphicFrameMk id="25" creationId="{3540E5A0-F23F-46D1-B99A-95FB25C76230}"/>
          </ac:graphicFrameMkLst>
        </pc:graphicFrameChg>
        <pc:graphicFrameChg chg="add mod modGraphic">
          <ac:chgData name="Vanessa White" userId="cb008d1f-d5ba-4f31-b7d0-7ad2dba0f27f" providerId="ADAL" clId="{369680D8-15E2-4CB9-AC42-FD20E7F7D8E7}" dt="2019-05-20T09:40:02.957" v="1011" actId="1035"/>
          <ac:graphicFrameMkLst>
            <pc:docMk/>
            <pc:sldMk cId="36917022" sldId="360"/>
            <ac:graphicFrameMk id="35" creationId="{1E9EF21A-3163-4954-B96F-70C39588E025}"/>
          </ac:graphicFrameMkLst>
        </pc:graphicFrameChg>
        <pc:graphicFrameChg chg="add mod ord modGraphic">
          <ac:chgData name="Vanessa White" userId="cb008d1f-d5ba-4f31-b7d0-7ad2dba0f27f" providerId="ADAL" clId="{369680D8-15E2-4CB9-AC42-FD20E7F7D8E7}" dt="2019-05-20T09:40:02.957" v="1011" actId="1035"/>
          <ac:graphicFrameMkLst>
            <pc:docMk/>
            <pc:sldMk cId="36917022" sldId="360"/>
            <ac:graphicFrameMk id="36" creationId="{BCCB80AB-3E8F-4F43-9733-241DD4E7674D}"/>
          </ac:graphicFrameMkLst>
        </pc:graphicFrameChg>
        <pc:graphicFrameChg chg="add mod modGraphic">
          <ac:chgData name="Vanessa White" userId="cb008d1f-d5ba-4f31-b7d0-7ad2dba0f27f" providerId="ADAL" clId="{369680D8-15E2-4CB9-AC42-FD20E7F7D8E7}" dt="2019-05-20T09:40:02.957" v="1011" actId="1035"/>
          <ac:graphicFrameMkLst>
            <pc:docMk/>
            <pc:sldMk cId="36917022" sldId="360"/>
            <ac:graphicFrameMk id="37" creationId="{DFF7B3FF-3F67-4441-A6DA-DBC018C6A2BB}"/>
          </ac:graphicFrameMkLst>
        </pc:graphicFrameChg>
        <pc:cxnChg chg="add del mod">
          <ac:chgData name="Vanessa White" userId="cb008d1f-d5ba-4f31-b7d0-7ad2dba0f27f" providerId="ADAL" clId="{369680D8-15E2-4CB9-AC42-FD20E7F7D8E7}" dt="2019-05-20T09:24:39.265" v="291"/>
          <ac:cxnSpMkLst>
            <pc:docMk/>
            <pc:sldMk cId="36917022" sldId="360"/>
            <ac:cxnSpMk id="7" creationId="{6A07384E-2B14-460F-B411-4E45E8E3A5D6}"/>
          </ac:cxnSpMkLst>
        </pc:cxnChg>
        <pc:cxnChg chg="add del mod">
          <ac:chgData name="Vanessa White" userId="cb008d1f-d5ba-4f31-b7d0-7ad2dba0f27f" providerId="ADAL" clId="{369680D8-15E2-4CB9-AC42-FD20E7F7D8E7}" dt="2019-05-20T09:27:25.294" v="389" actId="478"/>
          <ac:cxnSpMkLst>
            <pc:docMk/>
            <pc:sldMk cId="36917022" sldId="360"/>
            <ac:cxnSpMk id="22" creationId="{3F4E009F-62C2-47CB-8882-6863B011F67A}"/>
          </ac:cxnSpMkLst>
        </pc:cxnChg>
        <pc:cxnChg chg="add mod ord">
          <ac:chgData name="Vanessa White" userId="cb008d1f-d5ba-4f31-b7d0-7ad2dba0f27f" providerId="ADAL" clId="{369680D8-15E2-4CB9-AC42-FD20E7F7D8E7}" dt="2019-05-20T09:40:02.957" v="1011" actId="1035"/>
          <ac:cxnSpMkLst>
            <pc:docMk/>
            <pc:sldMk cId="36917022" sldId="360"/>
            <ac:cxnSpMk id="33" creationId="{301CFF8A-143D-4A6D-952C-381EBA039F26}"/>
          </ac:cxnSpMkLst>
        </pc:cxnChg>
      </pc:sldChg>
      <pc:sldChg chg="addSp modSp">
        <pc:chgData name="Vanessa White" userId="cb008d1f-d5ba-4f31-b7d0-7ad2dba0f27f" providerId="ADAL" clId="{369680D8-15E2-4CB9-AC42-FD20E7F7D8E7}" dt="2019-05-20T09:19:36.531" v="191" actId="20577"/>
        <pc:sldMkLst>
          <pc:docMk/>
          <pc:sldMk cId="1669721746" sldId="365"/>
        </pc:sldMkLst>
        <pc:spChg chg="mod">
          <ac:chgData name="Vanessa White" userId="cb008d1f-d5ba-4f31-b7d0-7ad2dba0f27f" providerId="ADAL" clId="{369680D8-15E2-4CB9-AC42-FD20E7F7D8E7}" dt="2019-05-20T09:19:36.531" v="191" actId="20577"/>
          <ac:spMkLst>
            <pc:docMk/>
            <pc:sldMk cId="1669721746" sldId="365"/>
            <ac:spMk id="19" creationId="{5252A847-DE45-4FA3-A1F8-EEBEB845FF8E}"/>
          </ac:spMkLst>
        </pc:spChg>
        <pc:graphicFrameChg chg="add mod modGraphic">
          <ac:chgData name="Vanessa White" userId="cb008d1f-d5ba-4f31-b7d0-7ad2dba0f27f" providerId="ADAL" clId="{369680D8-15E2-4CB9-AC42-FD20E7F7D8E7}" dt="2019-05-16T15:31:32.840" v="156" actId="20577"/>
          <ac:graphicFrameMkLst>
            <pc:docMk/>
            <pc:sldMk cId="1669721746" sldId="365"/>
            <ac:graphicFrameMk id="7" creationId="{AE1E8AA3-8090-4219-96D7-F37561C5EF07}"/>
          </ac:graphicFrameMkLst>
        </pc:graphicFrameChg>
      </pc:sldChg>
      <pc:sldChg chg="modSp">
        <pc:chgData name="Vanessa White" userId="cb008d1f-d5ba-4f31-b7d0-7ad2dba0f27f" providerId="ADAL" clId="{369680D8-15E2-4CB9-AC42-FD20E7F7D8E7}" dt="2019-05-16T15:25:05.951" v="87" actId="20577"/>
        <pc:sldMkLst>
          <pc:docMk/>
          <pc:sldMk cId="332354265" sldId="366"/>
        </pc:sldMkLst>
        <pc:spChg chg="mod">
          <ac:chgData name="Vanessa White" userId="cb008d1f-d5ba-4f31-b7d0-7ad2dba0f27f" providerId="ADAL" clId="{369680D8-15E2-4CB9-AC42-FD20E7F7D8E7}" dt="2019-05-16T15:25:05.951" v="87" actId="20577"/>
          <ac:spMkLst>
            <pc:docMk/>
            <pc:sldMk cId="332354265" sldId="366"/>
            <ac:spMk id="19" creationId="{5252A847-DE45-4FA3-A1F8-EEBEB845FF8E}"/>
          </ac:spMkLst>
        </pc:spChg>
      </pc:sldChg>
      <pc:sldChg chg="addSp modSp add">
        <pc:chgData name="Vanessa White" userId="cb008d1f-d5ba-4f31-b7d0-7ad2dba0f27f" providerId="ADAL" clId="{369680D8-15E2-4CB9-AC42-FD20E7F7D8E7}" dt="2019-05-20T09:20:47.667" v="210" actId="1037"/>
        <pc:sldMkLst>
          <pc:docMk/>
          <pc:sldMk cId="3201984027" sldId="368"/>
        </pc:sldMkLst>
        <pc:spChg chg="add mod">
          <ac:chgData name="Vanessa White" userId="cb008d1f-d5ba-4f31-b7d0-7ad2dba0f27f" providerId="ADAL" clId="{369680D8-15E2-4CB9-AC42-FD20E7F7D8E7}" dt="2019-05-20T09:18:36.644" v="177" actId="1037"/>
          <ac:spMkLst>
            <pc:docMk/>
            <pc:sldMk cId="3201984027" sldId="368"/>
            <ac:spMk id="11" creationId="{AAC867E1-86FB-4546-908D-8EB9203C7AEC}"/>
          </ac:spMkLst>
        </pc:spChg>
        <pc:spChg chg="add mod">
          <ac:chgData name="Vanessa White" userId="cb008d1f-d5ba-4f31-b7d0-7ad2dba0f27f" providerId="ADAL" clId="{369680D8-15E2-4CB9-AC42-FD20E7F7D8E7}" dt="2019-05-20T09:19:20.228" v="183" actId="1076"/>
          <ac:spMkLst>
            <pc:docMk/>
            <pc:sldMk cId="3201984027" sldId="368"/>
            <ac:spMk id="12" creationId="{710ED550-8117-42F6-AC33-5976465530D1}"/>
          </ac:spMkLst>
        </pc:spChg>
        <pc:spChg chg="add mod">
          <ac:chgData name="Vanessa White" userId="cb008d1f-d5ba-4f31-b7d0-7ad2dba0f27f" providerId="ADAL" clId="{369680D8-15E2-4CB9-AC42-FD20E7F7D8E7}" dt="2019-05-20T09:20:11.113" v="195" actId="1076"/>
          <ac:spMkLst>
            <pc:docMk/>
            <pc:sldMk cId="3201984027" sldId="368"/>
            <ac:spMk id="13" creationId="{3EF56396-A587-4692-9A0D-614AE51FC698}"/>
          </ac:spMkLst>
        </pc:spChg>
        <pc:spChg chg="add mod">
          <ac:chgData name="Vanessa White" userId="cb008d1f-d5ba-4f31-b7d0-7ad2dba0f27f" providerId="ADAL" clId="{369680D8-15E2-4CB9-AC42-FD20E7F7D8E7}" dt="2019-05-20T09:20:47.667" v="210" actId="1037"/>
          <ac:spMkLst>
            <pc:docMk/>
            <pc:sldMk cId="3201984027" sldId="368"/>
            <ac:spMk id="14" creationId="{F0A3EB88-4D86-416F-996E-F9B7441FD102}"/>
          </ac:spMkLst>
        </pc:spChg>
        <pc:spChg chg="mod">
          <ac:chgData name="Vanessa White" userId="cb008d1f-d5ba-4f31-b7d0-7ad2dba0f27f" providerId="ADAL" clId="{369680D8-15E2-4CB9-AC42-FD20E7F7D8E7}" dt="2019-05-20T09:19:29.491" v="187" actId="20577"/>
          <ac:spMkLst>
            <pc:docMk/>
            <pc:sldMk cId="3201984027" sldId="368"/>
            <ac:spMk id="19" creationId="{5252A847-DE45-4FA3-A1F8-EEBEB845FF8E}"/>
          </ac:spMkLst>
        </pc:spChg>
      </pc:sldChg>
      <pc:sldChg chg="addSp delSp modSp add">
        <pc:chgData name="Vanessa White" userId="cb008d1f-d5ba-4f31-b7d0-7ad2dba0f27f" providerId="ADAL" clId="{369680D8-15E2-4CB9-AC42-FD20E7F7D8E7}" dt="2019-05-20T09:40:48.331" v="1019" actId="207"/>
        <pc:sldMkLst>
          <pc:docMk/>
          <pc:sldMk cId="165841678" sldId="369"/>
        </pc:sldMkLst>
        <pc:spChg chg="del">
          <ac:chgData name="Vanessa White" userId="cb008d1f-d5ba-4f31-b7d0-7ad2dba0f27f" providerId="ADAL" clId="{369680D8-15E2-4CB9-AC42-FD20E7F7D8E7}" dt="2019-05-20T09:40:12.217" v="1012" actId="478"/>
          <ac:spMkLst>
            <pc:docMk/>
            <pc:sldMk cId="165841678" sldId="369"/>
            <ac:spMk id="34" creationId="{134888D2-5565-495C-909C-C2DC706FDCF2}"/>
          </ac:spMkLst>
        </pc:spChg>
        <pc:spChg chg="mod">
          <ac:chgData name="Vanessa White" userId="cb008d1f-d5ba-4f31-b7d0-7ad2dba0f27f" providerId="ADAL" clId="{369680D8-15E2-4CB9-AC42-FD20E7F7D8E7}" dt="2019-05-20T09:39:39.452" v="1005" actId="1036"/>
          <ac:spMkLst>
            <pc:docMk/>
            <pc:sldMk cId="165841678" sldId="369"/>
            <ac:spMk id="38" creationId="{7DA19C32-BE24-46F9-9E54-21EF0D147608}"/>
          </ac:spMkLst>
        </pc:spChg>
        <pc:spChg chg="add">
          <ac:chgData name="Vanessa White" userId="cb008d1f-d5ba-4f31-b7d0-7ad2dba0f27f" providerId="ADAL" clId="{369680D8-15E2-4CB9-AC42-FD20E7F7D8E7}" dt="2019-05-20T09:40:13.822" v="1013"/>
          <ac:spMkLst>
            <pc:docMk/>
            <pc:sldMk cId="165841678" sldId="369"/>
            <ac:spMk id="42" creationId="{E3B9493F-9EB7-41DF-9D51-9861844E5D52}"/>
          </ac:spMkLst>
        </pc:spChg>
        <pc:grpChg chg="add">
          <ac:chgData name="Vanessa White" userId="cb008d1f-d5ba-4f31-b7d0-7ad2dba0f27f" providerId="ADAL" clId="{369680D8-15E2-4CB9-AC42-FD20E7F7D8E7}" dt="2019-05-20T09:40:13.822" v="1013"/>
          <ac:grpSpMkLst>
            <pc:docMk/>
            <pc:sldMk cId="165841678" sldId="369"/>
            <ac:grpSpMk id="21" creationId="{D5A74EB8-C75D-42A4-878E-AEBC96CEBA1D}"/>
          </ac:grpSpMkLst>
        </pc:grpChg>
        <pc:grpChg chg="del">
          <ac:chgData name="Vanessa White" userId="cb008d1f-d5ba-4f31-b7d0-7ad2dba0f27f" providerId="ADAL" clId="{369680D8-15E2-4CB9-AC42-FD20E7F7D8E7}" dt="2019-05-20T09:40:12.217" v="1012" actId="478"/>
          <ac:grpSpMkLst>
            <pc:docMk/>
            <pc:sldMk cId="165841678" sldId="369"/>
            <ac:grpSpMk id="26" creationId="{3B92AACD-AF41-4696-96E2-23D088F661B6}"/>
          </ac:grpSpMkLst>
        </pc:grpChg>
        <pc:graphicFrameChg chg="add">
          <ac:chgData name="Vanessa White" userId="cb008d1f-d5ba-4f31-b7d0-7ad2dba0f27f" providerId="ADAL" clId="{369680D8-15E2-4CB9-AC42-FD20E7F7D8E7}" dt="2019-05-20T09:40:13.822" v="1013"/>
          <ac:graphicFrameMkLst>
            <pc:docMk/>
            <pc:sldMk cId="165841678" sldId="369"/>
            <ac:graphicFrameMk id="20" creationId="{60CBACD0-8629-4689-8981-249EA86CD9DF}"/>
          </ac:graphicFrameMkLst>
        </pc:graphicFrameChg>
        <pc:graphicFrameChg chg="del">
          <ac:chgData name="Vanessa White" userId="cb008d1f-d5ba-4f31-b7d0-7ad2dba0f27f" providerId="ADAL" clId="{369680D8-15E2-4CB9-AC42-FD20E7F7D8E7}" dt="2019-05-20T09:40:12.217" v="1012" actId="478"/>
          <ac:graphicFrameMkLst>
            <pc:docMk/>
            <pc:sldMk cId="165841678" sldId="369"/>
            <ac:graphicFrameMk id="35" creationId="{1E9EF21A-3163-4954-B96F-70C39588E025}"/>
          </ac:graphicFrameMkLst>
        </pc:graphicFrameChg>
        <pc:graphicFrameChg chg="del">
          <ac:chgData name="Vanessa White" userId="cb008d1f-d5ba-4f31-b7d0-7ad2dba0f27f" providerId="ADAL" clId="{369680D8-15E2-4CB9-AC42-FD20E7F7D8E7}" dt="2019-05-20T09:40:12.217" v="1012" actId="478"/>
          <ac:graphicFrameMkLst>
            <pc:docMk/>
            <pc:sldMk cId="165841678" sldId="369"/>
            <ac:graphicFrameMk id="36" creationId="{BCCB80AB-3E8F-4F43-9733-241DD4E7674D}"/>
          </ac:graphicFrameMkLst>
        </pc:graphicFrameChg>
        <pc:graphicFrameChg chg="del">
          <ac:chgData name="Vanessa White" userId="cb008d1f-d5ba-4f31-b7d0-7ad2dba0f27f" providerId="ADAL" clId="{369680D8-15E2-4CB9-AC42-FD20E7F7D8E7}" dt="2019-05-20T09:40:12.217" v="1012" actId="478"/>
          <ac:graphicFrameMkLst>
            <pc:docMk/>
            <pc:sldMk cId="165841678" sldId="369"/>
            <ac:graphicFrameMk id="37" creationId="{DFF7B3FF-3F67-4441-A6DA-DBC018C6A2BB}"/>
          </ac:graphicFrameMkLst>
        </pc:graphicFrameChg>
        <pc:graphicFrameChg chg="add mod modGraphic">
          <ac:chgData name="Vanessa White" userId="cb008d1f-d5ba-4f31-b7d0-7ad2dba0f27f" providerId="ADAL" clId="{369680D8-15E2-4CB9-AC42-FD20E7F7D8E7}" dt="2019-05-20T09:40:48.331" v="1019" actId="207"/>
          <ac:graphicFrameMkLst>
            <pc:docMk/>
            <pc:sldMk cId="165841678" sldId="369"/>
            <ac:graphicFrameMk id="43" creationId="{04C52054-6EA1-4F67-A55D-17DF9EFCF6B4}"/>
          </ac:graphicFrameMkLst>
        </pc:graphicFrameChg>
        <pc:graphicFrameChg chg="add">
          <ac:chgData name="Vanessa White" userId="cb008d1f-d5ba-4f31-b7d0-7ad2dba0f27f" providerId="ADAL" clId="{369680D8-15E2-4CB9-AC42-FD20E7F7D8E7}" dt="2019-05-20T09:40:13.822" v="1013"/>
          <ac:graphicFrameMkLst>
            <pc:docMk/>
            <pc:sldMk cId="165841678" sldId="369"/>
            <ac:graphicFrameMk id="44" creationId="{0F8A27EC-A8C0-41AD-8C04-254F76BCD011}"/>
          </ac:graphicFrameMkLst>
        </pc:graphicFrameChg>
        <pc:cxnChg chg="del">
          <ac:chgData name="Vanessa White" userId="cb008d1f-d5ba-4f31-b7d0-7ad2dba0f27f" providerId="ADAL" clId="{369680D8-15E2-4CB9-AC42-FD20E7F7D8E7}" dt="2019-05-20T09:40:12.217" v="1012" actId="478"/>
          <ac:cxnSpMkLst>
            <pc:docMk/>
            <pc:sldMk cId="165841678" sldId="369"/>
            <ac:cxnSpMk id="33" creationId="{301CFF8A-143D-4A6D-952C-381EBA039F26}"/>
          </ac:cxnSpMkLst>
        </pc:cxnChg>
        <pc:cxnChg chg="add">
          <ac:chgData name="Vanessa White" userId="cb008d1f-d5ba-4f31-b7d0-7ad2dba0f27f" providerId="ADAL" clId="{369680D8-15E2-4CB9-AC42-FD20E7F7D8E7}" dt="2019-05-20T09:40:13.822" v="1013"/>
          <ac:cxnSpMkLst>
            <pc:docMk/>
            <pc:sldMk cId="165841678" sldId="369"/>
            <ac:cxnSpMk id="41" creationId="{DA309E78-F0ED-4867-BAAA-8D69C093277B}"/>
          </ac:cxnSpMkLst>
        </pc:cxnChg>
      </pc:sldChg>
      <pc:sldChg chg="addSp delSp modSp add">
        <pc:chgData name="Vanessa White" userId="cb008d1f-d5ba-4f31-b7d0-7ad2dba0f27f" providerId="ADAL" clId="{369680D8-15E2-4CB9-AC42-FD20E7F7D8E7}" dt="2019-05-21T09:15:05.535" v="4351" actId="554"/>
        <pc:sldMkLst>
          <pc:docMk/>
          <pc:sldMk cId="483944849" sldId="370"/>
        </pc:sldMkLst>
        <pc:spChg chg="add mod">
          <ac:chgData name="Vanessa White" userId="cb008d1f-d5ba-4f31-b7d0-7ad2dba0f27f" providerId="ADAL" clId="{369680D8-15E2-4CB9-AC42-FD20E7F7D8E7}" dt="2019-05-21T09:15:05.535" v="4351" actId="554"/>
          <ac:spMkLst>
            <pc:docMk/>
            <pc:sldMk cId="483944849" sldId="370"/>
            <ac:spMk id="2" creationId="{5F3C95D2-08EA-4731-9A74-AFD348DDED4E}"/>
          </ac:spMkLst>
        </pc:spChg>
        <pc:spChg chg="mod">
          <ac:chgData name="Vanessa White" userId="cb008d1f-d5ba-4f31-b7d0-7ad2dba0f27f" providerId="ADAL" clId="{369680D8-15E2-4CB9-AC42-FD20E7F7D8E7}" dt="2019-05-20T09:46:23.199" v="1089" actId="20577"/>
          <ac:spMkLst>
            <pc:docMk/>
            <pc:sldMk cId="483944849" sldId="370"/>
            <ac:spMk id="19" creationId="{5252A847-DE45-4FA3-A1F8-EEBEB845FF8E}"/>
          </ac:spMkLst>
        </pc:spChg>
        <pc:spChg chg="add mod">
          <ac:chgData name="Vanessa White" userId="cb008d1f-d5ba-4f31-b7d0-7ad2dba0f27f" providerId="ADAL" clId="{369680D8-15E2-4CB9-AC42-FD20E7F7D8E7}" dt="2019-05-20T09:54:44.228" v="1529" actId="1035"/>
          <ac:spMkLst>
            <pc:docMk/>
            <pc:sldMk cId="483944849" sldId="370"/>
            <ac:spMk id="34" creationId="{6FF33837-DC82-4238-B0AD-90E9DD151C37}"/>
          </ac:spMkLst>
        </pc:spChg>
        <pc:spChg chg="add mod">
          <ac:chgData name="Vanessa White" userId="cb008d1f-d5ba-4f31-b7d0-7ad2dba0f27f" providerId="ADAL" clId="{369680D8-15E2-4CB9-AC42-FD20E7F7D8E7}" dt="2019-05-21T09:15:05.535" v="4351" actId="554"/>
          <ac:spMkLst>
            <pc:docMk/>
            <pc:sldMk cId="483944849" sldId="370"/>
            <ac:spMk id="38" creationId="{6A7A4A75-AE0E-4589-A278-73987ED3390F}"/>
          </ac:spMkLst>
        </pc:spChg>
        <pc:spChg chg="del">
          <ac:chgData name="Vanessa White" userId="cb008d1f-d5ba-4f31-b7d0-7ad2dba0f27f" providerId="ADAL" clId="{369680D8-15E2-4CB9-AC42-FD20E7F7D8E7}" dt="2019-05-20T09:46:19.517" v="1088" actId="478"/>
          <ac:spMkLst>
            <pc:docMk/>
            <pc:sldMk cId="483944849" sldId="370"/>
            <ac:spMk id="38" creationId="{7DA19C32-BE24-46F9-9E54-21EF0D147608}"/>
          </ac:spMkLst>
        </pc:spChg>
        <pc:spChg chg="del">
          <ac:chgData name="Vanessa White" userId="cb008d1f-d5ba-4f31-b7d0-7ad2dba0f27f" providerId="ADAL" clId="{369680D8-15E2-4CB9-AC42-FD20E7F7D8E7}" dt="2019-05-20T09:46:30.295" v="1090" actId="478"/>
          <ac:spMkLst>
            <pc:docMk/>
            <pc:sldMk cId="483944849" sldId="370"/>
            <ac:spMk id="42" creationId="{E3B9493F-9EB7-41DF-9D51-9861844E5D52}"/>
          </ac:spMkLst>
        </pc:spChg>
        <pc:spChg chg="add mod">
          <ac:chgData name="Vanessa White" userId="cb008d1f-d5ba-4f31-b7d0-7ad2dba0f27f" providerId="ADAL" clId="{369680D8-15E2-4CB9-AC42-FD20E7F7D8E7}" dt="2019-05-20T09:55:02.750" v="1551" actId="14100"/>
          <ac:spMkLst>
            <pc:docMk/>
            <pc:sldMk cId="483944849" sldId="370"/>
            <ac:spMk id="52" creationId="{BD675BF9-6BAB-47CB-B913-91D358468DC1}"/>
          </ac:spMkLst>
        </pc:spChg>
        <pc:grpChg chg="del">
          <ac:chgData name="Vanessa White" userId="cb008d1f-d5ba-4f31-b7d0-7ad2dba0f27f" providerId="ADAL" clId="{369680D8-15E2-4CB9-AC42-FD20E7F7D8E7}" dt="2019-05-20T09:46:30.295" v="1090" actId="478"/>
          <ac:grpSpMkLst>
            <pc:docMk/>
            <pc:sldMk cId="483944849" sldId="370"/>
            <ac:grpSpMk id="21" creationId="{D5A74EB8-C75D-42A4-878E-AEBC96CEBA1D}"/>
          </ac:grpSpMkLst>
        </pc:grpChg>
        <pc:grpChg chg="add mod">
          <ac:chgData name="Vanessa White" userId="cb008d1f-d5ba-4f31-b7d0-7ad2dba0f27f" providerId="ADAL" clId="{369680D8-15E2-4CB9-AC42-FD20E7F7D8E7}" dt="2019-05-20T09:48:42.693" v="1228" actId="1035"/>
          <ac:grpSpMkLst>
            <pc:docMk/>
            <pc:sldMk cId="483944849" sldId="370"/>
            <ac:grpSpMk id="26" creationId="{82EBCDC3-EC70-4CB4-B381-29CF736DBE45}"/>
          </ac:grpSpMkLst>
        </pc:grpChg>
        <pc:grpChg chg="add mod">
          <ac:chgData name="Vanessa White" userId="cb008d1f-d5ba-4f31-b7d0-7ad2dba0f27f" providerId="ADAL" clId="{369680D8-15E2-4CB9-AC42-FD20E7F7D8E7}" dt="2019-05-20T09:48:42.693" v="1228" actId="1035"/>
          <ac:grpSpMkLst>
            <pc:docMk/>
            <pc:sldMk cId="483944849" sldId="370"/>
            <ac:grpSpMk id="37" creationId="{8C1FE8A6-8713-495B-9155-9721227FE70E}"/>
          </ac:grpSpMkLst>
        </pc:grpChg>
        <pc:graphicFrameChg chg="del">
          <ac:chgData name="Vanessa White" userId="cb008d1f-d5ba-4f31-b7d0-7ad2dba0f27f" providerId="ADAL" clId="{369680D8-15E2-4CB9-AC42-FD20E7F7D8E7}" dt="2019-05-20T09:46:30.295" v="1090" actId="478"/>
          <ac:graphicFrameMkLst>
            <pc:docMk/>
            <pc:sldMk cId="483944849" sldId="370"/>
            <ac:graphicFrameMk id="20" creationId="{60CBACD0-8629-4689-8981-249EA86CD9DF}"/>
          </ac:graphicFrameMkLst>
        </pc:graphicFrameChg>
        <pc:graphicFrameChg chg="add mod modGraphic">
          <ac:chgData name="Vanessa White" userId="cb008d1f-d5ba-4f31-b7d0-7ad2dba0f27f" providerId="ADAL" clId="{369680D8-15E2-4CB9-AC42-FD20E7F7D8E7}" dt="2019-05-20T09:53:05.629" v="1364" actId="20577"/>
          <ac:graphicFrameMkLst>
            <pc:docMk/>
            <pc:sldMk cId="483944849" sldId="370"/>
            <ac:graphicFrameMk id="35" creationId="{6FAF2D4D-AEEB-4437-94AC-3BDCBBD56FE5}"/>
          </ac:graphicFrameMkLst>
        </pc:graphicFrameChg>
        <pc:graphicFrameChg chg="add mod modGraphic">
          <ac:chgData name="Vanessa White" userId="cb008d1f-d5ba-4f31-b7d0-7ad2dba0f27f" providerId="ADAL" clId="{369680D8-15E2-4CB9-AC42-FD20E7F7D8E7}" dt="2019-05-20T09:57:50.567" v="1774" actId="1037"/>
          <ac:graphicFrameMkLst>
            <pc:docMk/>
            <pc:sldMk cId="483944849" sldId="370"/>
            <ac:graphicFrameMk id="36" creationId="{F923A6FC-38D5-47AD-A0E9-9A5BC4552B55}"/>
          </ac:graphicFrameMkLst>
        </pc:graphicFrameChg>
        <pc:graphicFrameChg chg="del">
          <ac:chgData name="Vanessa White" userId="cb008d1f-d5ba-4f31-b7d0-7ad2dba0f27f" providerId="ADAL" clId="{369680D8-15E2-4CB9-AC42-FD20E7F7D8E7}" dt="2019-05-20T09:46:30.295" v="1090" actId="478"/>
          <ac:graphicFrameMkLst>
            <pc:docMk/>
            <pc:sldMk cId="483944849" sldId="370"/>
            <ac:graphicFrameMk id="43" creationId="{04C52054-6EA1-4F67-A55D-17DF9EFCF6B4}"/>
          </ac:graphicFrameMkLst>
        </pc:graphicFrameChg>
        <pc:graphicFrameChg chg="del">
          <ac:chgData name="Vanessa White" userId="cb008d1f-d5ba-4f31-b7d0-7ad2dba0f27f" providerId="ADAL" clId="{369680D8-15E2-4CB9-AC42-FD20E7F7D8E7}" dt="2019-05-20T09:46:30.295" v="1090" actId="478"/>
          <ac:graphicFrameMkLst>
            <pc:docMk/>
            <pc:sldMk cId="483944849" sldId="370"/>
            <ac:graphicFrameMk id="44" creationId="{0F8A27EC-A8C0-41AD-8C04-254F76BCD011}"/>
          </ac:graphicFrameMkLst>
        </pc:graphicFrameChg>
        <pc:graphicFrameChg chg="add mod modGraphic">
          <ac:chgData name="Vanessa White" userId="cb008d1f-d5ba-4f31-b7d0-7ad2dba0f27f" providerId="ADAL" clId="{369680D8-15E2-4CB9-AC42-FD20E7F7D8E7}" dt="2019-05-20T09:56:47.608" v="1687" actId="6549"/>
          <ac:graphicFrameMkLst>
            <pc:docMk/>
            <pc:sldMk cId="483944849" sldId="370"/>
            <ac:graphicFrameMk id="53" creationId="{2E927394-8C88-4FD9-95EC-5895C4E6FE31}"/>
          </ac:graphicFrameMkLst>
        </pc:graphicFrameChg>
        <pc:graphicFrameChg chg="add del mod modGraphic">
          <ac:chgData name="Vanessa White" userId="cb008d1f-d5ba-4f31-b7d0-7ad2dba0f27f" providerId="ADAL" clId="{369680D8-15E2-4CB9-AC42-FD20E7F7D8E7}" dt="2019-05-20T09:54:33.034" v="1516" actId="478"/>
          <ac:graphicFrameMkLst>
            <pc:docMk/>
            <pc:sldMk cId="483944849" sldId="370"/>
            <ac:graphicFrameMk id="54" creationId="{E0AC01B6-2954-4A60-824A-F2326F041980}"/>
          </ac:graphicFrameMkLst>
        </pc:graphicFrameChg>
        <pc:graphicFrameChg chg="add mod">
          <ac:chgData name="Vanessa White" userId="cb008d1f-d5ba-4f31-b7d0-7ad2dba0f27f" providerId="ADAL" clId="{369680D8-15E2-4CB9-AC42-FD20E7F7D8E7}" dt="2019-05-20T09:58:56.276" v="1872" actId="1038"/>
          <ac:graphicFrameMkLst>
            <pc:docMk/>
            <pc:sldMk cId="483944849" sldId="370"/>
            <ac:graphicFrameMk id="55" creationId="{C19B1D45-AB77-4992-A744-A0CC5D2EF986}"/>
          </ac:graphicFrameMkLst>
        </pc:graphicFrameChg>
        <pc:cxnChg chg="add mod">
          <ac:chgData name="Vanessa White" userId="cb008d1f-d5ba-4f31-b7d0-7ad2dba0f27f" providerId="ADAL" clId="{369680D8-15E2-4CB9-AC42-FD20E7F7D8E7}" dt="2019-05-20T09:56:02.919" v="1642" actId="1035"/>
          <ac:cxnSpMkLst>
            <pc:docMk/>
            <pc:sldMk cId="483944849" sldId="370"/>
            <ac:cxnSpMk id="33" creationId="{B5E8E6B8-3DB5-4AA5-B863-FD7402E55D0D}"/>
          </ac:cxnSpMkLst>
        </pc:cxnChg>
        <pc:cxnChg chg="del">
          <ac:chgData name="Vanessa White" userId="cb008d1f-d5ba-4f31-b7d0-7ad2dba0f27f" providerId="ADAL" clId="{369680D8-15E2-4CB9-AC42-FD20E7F7D8E7}" dt="2019-05-20T09:46:30.295" v="1090" actId="478"/>
          <ac:cxnSpMkLst>
            <pc:docMk/>
            <pc:sldMk cId="483944849" sldId="370"/>
            <ac:cxnSpMk id="41" creationId="{DA309E78-F0ED-4867-BAAA-8D69C093277B}"/>
          </ac:cxnSpMkLst>
        </pc:cxnChg>
        <pc:cxnChg chg="add mod">
          <ac:chgData name="Vanessa White" userId="cb008d1f-d5ba-4f31-b7d0-7ad2dba0f27f" providerId="ADAL" clId="{369680D8-15E2-4CB9-AC42-FD20E7F7D8E7}" dt="2019-05-20T09:58:50.489" v="1851" actId="14100"/>
          <ac:cxnSpMkLst>
            <pc:docMk/>
            <pc:sldMk cId="483944849" sldId="370"/>
            <ac:cxnSpMk id="51" creationId="{8A5FCF13-7710-4ADB-BE56-D25E026D72EF}"/>
          </ac:cxnSpMkLst>
        </pc:cxnChg>
      </pc:sldChg>
      <pc:sldChg chg="addSp modSp add">
        <pc:chgData name="Vanessa White" userId="cb008d1f-d5ba-4f31-b7d0-7ad2dba0f27f" providerId="ADAL" clId="{369680D8-15E2-4CB9-AC42-FD20E7F7D8E7}" dt="2019-05-21T09:15:59.781" v="4353" actId="207"/>
        <pc:sldMkLst>
          <pc:docMk/>
          <pc:sldMk cId="759991356" sldId="371"/>
        </pc:sldMkLst>
        <pc:spChg chg="add mod">
          <ac:chgData name="Vanessa White" userId="cb008d1f-d5ba-4f31-b7d0-7ad2dba0f27f" providerId="ADAL" clId="{369680D8-15E2-4CB9-AC42-FD20E7F7D8E7}" dt="2019-05-20T10:03:04.001" v="2031" actId="1036"/>
          <ac:spMkLst>
            <pc:docMk/>
            <pc:sldMk cId="759991356" sldId="371"/>
            <ac:spMk id="2" creationId="{B95213D7-8137-4CE3-A72B-1C96FE6768F7}"/>
          </ac:spMkLst>
        </pc:spChg>
        <pc:spChg chg="mod">
          <ac:chgData name="Vanessa White" userId="cb008d1f-d5ba-4f31-b7d0-7ad2dba0f27f" providerId="ADAL" clId="{369680D8-15E2-4CB9-AC42-FD20E7F7D8E7}" dt="2019-05-20T10:02:07.287" v="2023" actId="20577"/>
          <ac:spMkLst>
            <pc:docMk/>
            <pc:sldMk cId="759991356" sldId="371"/>
            <ac:spMk id="19" creationId="{5252A847-DE45-4FA3-A1F8-EEBEB845FF8E}"/>
          </ac:spMkLst>
        </pc:spChg>
        <pc:spChg chg="add mod">
          <ac:chgData name="Vanessa White" userId="cb008d1f-d5ba-4f31-b7d0-7ad2dba0f27f" providerId="ADAL" clId="{369680D8-15E2-4CB9-AC42-FD20E7F7D8E7}" dt="2019-05-21T09:15:59.781" v="4353" actId="207"/>
          <ac:spMkLst>
            <pc:docMk/>
            <pc:sldMk cId="759991356" sldId="371"/>
            <ac:spMk id="38" creationId="{AEEF86AF-9C9D-4C13-B1EB-58E540E8EDE8}"/>
          </ac:spMkLst>
        </pc:spChg>
        <pc:spChg chg="add">
          <ac:chgData name="Vanessa White" userId="cb008d1f-d5ba-4f31-b7d0-7ad2dba0f27f" providerId="ADAL" clId="{369680D8-15E2-4CB9-AC42-FD20E7F7D8E7}" dt="2019-05-21T09:15:12.761" v="4352"/>
          <ac:spMkLst>
            <pc:docMk/>
            <pc:sldMk cId="759991356" sldId="371"/>
            <ac:spMk id="39" creationId="{1877C90C-45F4-4BC4-8711-82543C3555B1}"/>
          </ac:spMkLst>
        </pc:spChg>
      </pc:sldChg>
      <pc:sldChg chg="addSp delSp modSp add">
        <pc:chgData name="Vanessa White" userId="cb008d1f-d5ba-4f31-b7d0-7ad2dba0f27f" providerId="ADAL" clId="{369680D8-15E2-4CB9-AC42-FD20E7F7D8E7}" dt="2019-05-21T07:43:06.939" v="2677" actId="404"/>
        <pc:sldMkLst>
          <pc:docMk/>
          <pc:sldMk cId="1524856782" sldId="372"/>
        </pc:sldMkLst>
        <pc:spChg chg="del">
          <ac:chgData name="Vanessa White" userId="cb008d1f-d5ba-4f31-b7d0-7ad2dba0f27f" providerId="ADAL" clId="{369680D8-15E2-4CB9-AC42-FD20E7F7D8E7}" dt="2019-05-20T10:28:51.093" v="2035" actId="478"/>
          <ac:spMkLst>
            <pc:docMk/>
            <pc:sldMk cId="1524856782" sldId="372"/>
            <ac:spMk id="2" creationId="{B95213D7-8137-4CE3-A72B-1C96FE6768F7}"/>
          </ac:spMkLst>
        </pc:spChg>
        <pc:spChg chg="mod">
          <ac:chgData name="Vanessa White" userId="cb008d1f-d5ba-4f31-b7d0-7ad2dba0f27f" providerId="ADAL" clId="{369680D8-15E2-4CB9-AC42-FD20E7F7D8E7}" dt="2019-05-21T07:43:06.939" v="2677" actId="404"/>
          <ac:spMkLst>
            <pc:docMk/>
            <pc:sldMk cId="1524856782" sldId="372"/>
            <ac:spMk id="19" creationId="{5252A847-DE45-4FA3-A1F8-EEBEB845FF8E}"/>
          </ac:spMkLst>
        </pc:spChg>
        <pc:spChg chg="del">
          <ac:chgData name="Vanessa White" userId="cb008d1f-d5ba-4f31-b7d0-7ad2dba0f27f" providerId="ADAL" clId="{369680D8-15E2-4CB9-AC42-FD20E7F7D8E7}" dt="2019-05-20T10:28:51.093" v="2035" actId="478"/>
          <ac:spMkLst>
            <pc:docMk/>
            <pc:sldMk cId="1524856782" sldId="372"/>
            <ac:spMk id="34" creationId="{6FF33837-DC82-4238-B0AD-90E9DD151C37}"/>
          </ac:spMkLst>
        </pc:spChg>
        <pc:spChg chg="del">
          <ac:chgData name="Vanessa White" userId="cb008d1f-d5ba-4f31-b7d0-7ad2dba0f27f" providerId="ADAL" clId="{369680D8-15E2-4CB9-AC42-FD20E7F7D8E7}" dt="2019-05-20T10:28:51.093" v="2035" actId="478"/>
          <ac:spMkLst>
            <pc:docMk/>
            <pc:sldMk cId="1524856782" sldId="372"/>
            <ac:spMk id="52" creationId="{BD675BF9-6BAB-47CB-B913-91D358468DC1}"/>
          </ac:spMkLst>
        </pc:spChg>
        <pc:spChg chg="add mod">
          <ac:chgData name="Vanessa White" userId="cb008d1f-d5ba-4f31-b7d0-7ad2dba0f27f" providerId="ADAL" clId="{369680D8-15E2-4CB9-AC42-FD20E7F7D8E7}" dt="2019-05-21T07:36:23.276" v="2312" actId="12788"/>
          <ac:spMkLst>
            <pc:docMk/>
            <pc:sldMk cId="1524856782" sldId="372"/>
            <ac:spMk id="56" creationId="{100D533E-073B-439B-A889-B62B9C690B7E}"/>
          </ac:spMkLst>
        </pc:spChg>
        <pc:grpChg chg="del">
          <ac:chgData name="Vanessa White" userId="cb008d1f-d5ba-4f31-b7d0-7ad2dba0f27f" providerId="ADAL" clId="{369680D8-15E2-4CB9-AC42-FD20E7F7D8E7}" dt="2019-05-20T10:28:51.093" v="2035" actId="478"/>
          <ac:grpSpMkLst>
            <pc:docMk/>
            <pc:sldMk cId="1524856782" sldId="372"/>
            <ac:grpSpMk id="26" creationId="{82EBCDC3-EC70-4CB4-B381-29CF736DBE45}"/>
          </ac:grpSpMkLst>
        </pc:grpChg>
        <pc:grpChg chg="del">
          <ac:chgData name="Vanessa White" userId="cb008d1f-d5ba-4f31-b7d0-7ad2dba0f27f" providerId="ADAL" clId="{369680D8-15E2-4CB9-AC42-FD20E7F7D8E7}" dt="2019-05-20T10:28:51.093" v="2035" actId="478"/>
          <ac:grpSpMkLst>
            <pc:docMk/>
            <pc:sldMk cId="1524856782" sldId="372"/>
            <ac:grpSpMk id="37" creationId="{8C1FE8A6-8713-495B-9155-9721227FE70E}"/>
          </ac:grpSpMkLst>
        </pc:grpChg>
        <pc:grpChg chg="add mod">
          <ac:chgData name="Vanessa White" userId="cb008d1f-d5ba-4f31-b7d0-7ad2dba0f27f" providerId="ADAL" clId="{369680D8-15E2-4CB9-AC42-FD20E7F7D8E7}" dt="2019-05-21T07:36:23.276" v="2312" actId="12788"/>
          <ac:grpSpMkLst>
            <pc:docMk/>
            <pc:sldMk cId="1524856782" sldId="372"/>
            <ac:grpSpMk id="38" creationId="{39BF7677-B5E3-47D8-BC5C-60273F20895E}"/>
          </ac:grpSpMkLst>
        </pc:grpChg>
        <pc:graphicFrameChg chg="del">
          <ac:chgData name="Vanessa White" userId="cb008d1f-d5ba-4f31-b7d0-7ad2dba0f27f" providerId="ADAL" clId="{369680D8-15E2-4CB9-AC42-FD20E7F7D8E7}" dt="2019-05-20T10:28:51.093" v="2035" actId="478"/>
          <ac:graphicFrameMkLst>
            <pc:docMk/>
            <pc:sldMk cId="1524856782" sldId="372"/>
            <ac:graphicFrameMk id="35" creationId="{6FAF2D4D-AEEB-4437-94AC-3BDCBBD56FE5}"/>
          </ac:graphicFrameMkLst>
        </pc:graphicFrameChg>
        <pc:graphicFrameChg chg="del">
          <ac:chgData name="Vanessa White" userId="cb008d1f-d5ba-4f31-b7d0-7ad2dba0f27f" providerId="ADAL" clId="{369680D8-15E2-4CB9-AC42-FD20E7F7D8E7}" dt="2019-05-20T10:28:51.093" v="2035" actId="478"/>
          <ac:graphicFrameMkLst>
            <pc:docMk/>
            <pc:sldMk cId="1524856782" sldId="372"/>
            <ac:graphicFrameMk id="36" creationId="{F923A6FC-38D5-47AD-A0E9-9A5BC4552B55}"/>
          </ac:graphicFrameMkLst>
        </pc:graphicFrameChg>
        <pc:graphicFrameChg chg="del">
          <ac:chgData name="Vanessa White" userId="cb008d1f-d5ba-4f31-b7d0-7ad2dba0f27f" providerId="ADAL" clId="{369680D8-15E2-4CB9-AC42-FD20E7F7D8E7}" dt="2019-05-20T10:28:51.093" v="2035" actId="478"/>
          <ac:graphicFrameMkLst>
            <pc:docMk/>
            <pc:sldMk cId="1524856782" sldId="372"/>
            <ac:graphicFrameMk id="53" creationId="{2E927394-8C88-4FD9-95EC-5895C4E6FE31}"/>
          </ac:graphicFrameMkLst>
        </pc:graphicFrameChg>
        <pc:graphicFrameChg chg="del">
          <ac:chgData name="Vanessa White" userId="cb008d1f-d5ba-4f31-b7d0-7ad2dba0f27f" providerId="ADAL" clId="{369680D8-15E2-4CB9-AC42-FD20E7F7D8E7}" dt="2019-05-20T10:28:51.093" v="2035" actId="478"/>
          <ac:graphicFrameMkLst>
            <pc:docMk/>
            <pc:sldMk cId="1524856782" sldId="372"/>
            <ac:graphicFrameMk id="55" creationId="{C19B1D45-AB77-4992-A744-A0CC5D2EF986}"/>
          </ac:graphicFrameMkLst>
        </pc:graphicFrameChg>
        <pc:graphicFrameChg chg="add mod modGraphic">
          <ac:chgData name="Vanessa White" userId="cb008d1f-d5ba-4f31-b7d0-7ad2dba0f27f" providerId="ADAL" clId="{369680D8-15E2-4CB9-AC42-FD20E7F7D8E7}" dt="2019-05-21T07:38:48.096" v="2453" actId="1035"/>
          <ac:graphicFrameMkLst>
            <pc:docMk/>
            <pc:sldMk cId="1524856782" sldId="372"/>
            <ac:graphicFrameMk id="57" creationId="{72D46FA7-632D-4C22-8BEE-728BACBB0378}"/>
          </ac:graphicFrameMkLst>
        </pc:graphicFrameChg>
        <pc:graphicFrameChg chg="add mod modGraphic">
          <ac:chgData name="Vanessa White" userId="cb008d1f-d5ba-4f31-b7d0-7ad2dba0f27f" providerId="ADAL" clId="{369680D8-15E2-4CB9-AC42-FD20E7F7D8E7}" dt="2019-05-21T07:39:23.430" v="2514" actId="1037"/>
          <ac:graphicFrameMkLst>
            <pc:docMk/>
            <pc:sldMk cId="1524856782" sldId="372"/>
            <ac:graphicFrameMk id="58" creationId="{53DE73F5-0362-48E8-BA1F-547BCC12A5B8}"/>
          </ac:graphicFrameMkLst>
        </pc:graphicFrameChg>
        <pc:cxnChg chg="del">
          <ac:chgData name="Vanessa White" userId="cb008d1f-d5ba-4f31-b7d0-7ad2dba0f27f" providerId="ADAL" clId="{369680D8-15E2-4CB9-AC42-FD20E7F7D8E7}" dt="2019-05-20T10:28:51.093" v="2035" actId="478"/>
          <ac:cxnSpMkLst>
            <pc:docMk/>
            <pc:sldMk cId="1524856782" sldId="372"/>
            <ac:cxnSpMk id="33" creationId="{B5E8E6B8-3DB5-4AA5-B863-FD7402E55D0D}"/>
          </ac:cxnSpMkLst>
        </pc:cxnChg>
        <pc:cxnChg chg="del">
          <ac:chgData name="Vanessa White" userId="cb008d1f-d5ba-4f31-b7d0-7ad2dba0f27f" providerId="ADAL" clId="{369680D8-15E2-4CB9-AC42-FD20E7F7D8E7}" dt="2019-05-20T10:28:51.093" v="2035" actId="478"/>
          <ac:cxnSpMkLst>
            <pc:docMk/>
            <pc:sldMk cId="1524856782" sldId="372"/>
            <ac:cxnSpMk id="51" creationId="{8A5FCF13-7710-4ADB-BE56-D25E026D72EF}"/>
          </ac:cxnSpMkLst>
        </pc:cxnChg>
        <pc:cxnChg chg="add mod">
          <ac:chgData name="Vanessa White" userId="cb008d1f-d5ba-4f31-b7d0-7ad2dba0f27f" providerId="ADAL" clId="{369680D8-15E2-4CB9-AC42-FD20E7F7D8E7}" dt="2019-05-21T07:39:10.064" v="2493" actId="1036"/>
          <ac:cxnSpMkLst>
            <pc:docMk/>
            <pc:sldMk cId="1524856782" sldId="372"/>
            <ac:cxnSpMk id="54" creationId="{9F183AFF-D6BE-4F7D-BA74-1B08541B6E01}"/>
          </ac:cxnSpMkLst>
        </pc:cxnChg>
      </pc:sldChg>
      <pc:sldChg chg="modSp add">
        <pc:chgData name="Vanessa White" userId="cb008d1f-d5ba-4f31-b7d0-7ad2dba0f27f" providerId="ADAL" clId="{369680D8-15E2-4CB9-AC42-FD20E7F7D8E7}" dt="2019-05-21T07:42:50.996" v="2675" actId="403"/>
        <pc:sldMkLst>
          <pc:docMk/>
          <pc:sldMk cId="2592618539" sldId="373"/>
        </pc:sldMkLst>
        <pc:spChg chg="mod">
          <ac:chgData name="Vanessa White" userId="cb008d1f-d5ba-4f31-b7d0-7ad2dba0f27f" providerId="ADAL" clId="{369680D8-15E2-4CB9-AC42-FD20E7F7D8E7}" dt="2019-05-21T07:42:50.996" v="2675" actId="403"/>
          <ac:spMkLst>
            <pc:docMk/>
            <pc:sldMk cId="2592618539" sldId="373"/>
            <ac:spMk id="19" creationId="{5252A847-DE45-4FA3-A1F8-EEBEB845FF8E}"/>
          </ac:spMkLst>
        </pc:spChg>
      </pc:sldChg>
      <pc:sldChg chg="addSp delSp modSp add">
        <pc:chgData name="Vanessa White" userId="cb008d1f-d5ba-4f31-b7d0-7ad2dba0f27f" providerId="ADAL" clId="{369680D8-15E2-4CB9-AC42-FD20E7F7D8E7}" dt="2019-05-21T07:53:15.977" v="3000" actId="164"/>
        <pc:sldMkLst>
          <pc:docMk/>
          <pc:sldMk cId="3605519849" sldId="374"/>
        </pc:sldMkLst>
        <pc:spChg chg="mod">
          <ac:chgData name="Vanessa White" userId="cb008d1f-d5ba-4f31-b7d0-7ad2dba0f27f" providerId="ADAL" clId="{369680D8-15E2-4CB9-AC42-FD20E7F7D8E7}" dt="2019-05-21T07:47:48.284" v="2788" actId="20577"/>
          <ac:spMkLst>
            <pc:docMk/>
            <pc:sldMk cId="3605519849" sldId="374"/>
            <ac:spMk id="19" creationId="{5252A847-DE45-4FA3-A1F8-EEBEB845FF8E}"/>
          </ac:spMkLst>
        </pc:spChg>
        <pc:spChg chg="mod topLvl">
          <ac:chgData name="Vanessa White" userId="cb008d1f-d5ba-4f31-b7d0-7ad2dba0f27f" providerId="ADAL" clId="{369680D8-15E2-4CB9-AC42-FD20E7F7D8E7}" dt="2019-05-21T07:53:15.977" v="3000" actId="164"/>
          <ac:spMkLst>
            <pc:docMk/>
            <pc:sldMk cId="3605519849" sldId="374"/>
            <ac:spMk id="20" creationId="{6DC4A198-6938-44B9-A3D9-5CC5F832E6BF}"/>
          </ac:spMkLst>
        </pc:spChg>
        <pc:spChg chg="mod">
          <ac:chgData name="Vanessa White" userId="cb008d1f-d5ba-4f31-b7d0-7ad2dba0f27f" providerId="ADAL" clId="{369680D8-15E2-4CB9-AC42-FD20E7F7D8E7}" dt="2019-05-21T07:48:01.385" v="2816" actId="1036"/>
          <ac:spMkLst>
            <pc:docMk/>
            <pc:sldMk cId="3605519849" sldId="374"/>
            <ac:spMk id="56" creationId="{100D533E-073B-439B-A889-B62B9C690B7E}"/>
          </ac:spMkLst>
        </pc:spChg>
        <pc:grpChg chg="add mod">
          <ac:chgData name="Vanessa White" userId="cb008d1f-d5ba-4f31-b7d0-7ad2dba0f27f" providerId="ADAL" clId="{369680D8-15E2-4CB9-AC42-FD20E7F7D8E7}" dt="2019-05-21T07:53:15.977" v="3000" actId="164"/>
          <ac:grpSpMkLst>
            <pc:docMk/>
            <pc:sldMk cId="3605519849" sldId="374"/>
            <ac:grpSpMk id="2" creationId="{6317B35A-FE51-49B3-98BE-6381AC5CBBDE}"/>
          </ac:grpSpMkLst>
        </pc:grpChg>
        <pc:grpChg chg="add del mod">
          <ac:chgData name="Vanessa White" userId="cb008d1f-d5ba-4f31-b7d0-7ad2dba0f27f" providerId="ADAL" clId="{369680D8-15E2-4CB9-AC42-FD20E7F7D8E7}" dt="2019-05-21T07:52:57.419" v="2997" actId="165"/>
          <ac:grpSpMkLst>
            <pc:docMk/>
            <pc:sldMk cId="3605519849" sldId="374"/>
            <ac:grpSpMk id="18" creationId="{BCAF6758-B53F-4C04-A6D5-36B32BFF3024}"/>
          </ac:grpSpMkLst>
        </pc:grpChg>
        <pc:grpChg chg="mod">
          <ac:chgData name="Vanessa White" userId="cb008d1f-d5ba-4f31-b7d0-7ad2dba0f27f" providerId="ADAL" clId="{369680D8-15E2-4CB9-AC42-FD20E7F7D8E7}" dt="2019-05-21T07:48:01.385" v="2816" actId="1036"/>
          <ac:grpSpMkLst>
            <pc:docMk/>
            <pc:sldMk cId="3605519849" sldId="374"/>
            <ac:grpSpMk id="38" creationId="{39BF7677-B5E3-47D8-BC5C-60273F20895E}"/>
          </ac:grpSpMkLst>
        </pc:grpChg>
        <pc:graphicFrameChg chg="mod modGraphic">
          <ac:chgData name="Vanessa White" userId="cb008d1f-d5ba-4f31-b7d0-7ad2dba0f27f" providerId="ADAL" clId="{369680D8-15E2-4CB9-AC42-FD20E7F7D8E7}" dt="2019-05-21T07:49:34.513" v="2866" actId="1038"/>
          <ac:graphicFrameMkLst>
            <pc:docMk/>
            <pc:sldMk cId="3605519849" sldId="374"/>
            <ac:graphicFrameMk id="57" creationId="{72D46FA7-632D-4C22-8BEE-728BACBB0378}"/>
          </ac:graphicFrameMkLst>
        </pc:graphicFrameChg>
        <pc:graphicFrameChg chg="mod">
          <ac:chgData name="Vanessa White" userId="cb008d1f-d5ba-4f31-b7d0-7ad2dba0f27f" providerId="ADAL" clId="{369680D8-15E2-4CB9-AC42-FD20E7F7D8E7}" dt="2019-05-21T07:52:03.340" v="2926" actId="1038"/>
          <ac:graphicFrameMkLst>
            <pc:docMk/>
            <pc:sldMk cId="3605519849" sldId="374"/>
            <ac:graphicFrameMk id="58" creationId="{53DE73F5-0362-48E8-BA1F-547BCC12A5B8}"/>
          </ac:graphicFrameMkLst>
        </pc:graphicFrameChg>
        <pc:cxnChg chg="mod topLvl">
          <ac:chgData name="Vanessa White" userId="cb008d1f-d5ba-4f31-b7d0-7ad2dba0f27f" providerId="ADAL" clId="{369680D8-15E2-4CB9-AC42-FD20E7F7D8E7}" dt="2019-05-21T07:53:15.977" v="3000" actId="164"/>
          <ac:cxnSpMkLst>
            <pc:docMk/>
            <pc:sldMk cId="3605519849" sldId="374"/>
            <ac:cxnSpMk id="21" creationId="{AADFA067-DE01-4DEB-9D7F-BA47FEC111AF}"/>
          </ac:cxnSpMkLst>
        </pc:cxnChg>
        <pc:cxnChg chg="mod">
          <ac:chgData name="Vanessa White" userId="cb008d1f-d5ba-4f31-b7d0-7ad2dba0f27f" providerId="ADAL" clId="{369680D8-15E2-4CB9-AC42-FD20E7F7D8E7}" dt="2019-05-21T07:51:59.029" v="2911" actId="1036"/>
          <ac:cxnSpMkLst>
            <pc:docMk/>
            <pc:sldMk cId="3605519849" sldId="374"/>
            <ac:cxnSpMk id="54" creationId="{9F183AFF-D6BE-4F7D-BA74-1B08541B6E01}"/>
          </ac:cxnSpMkLst>
        </pc:cxnChg>
      </pc:sldChg>
      <pc:sldChg chg="modSp add">
        <pc:chgData name="Vanessa White" userId="cb008d1f-d5ba-4f31-b7d0-7ad2dba0f27f" providerId="ADAL" clId="{369680D8-15E2-4CB9-AC42-FD20E7F7D8E7}" dt="2019-05-21T07:55:05.243" v="3032" actId="403"/>
        <pc:sldMkLst>
          <pc:docMk/>
          <pc:sldMk cId="4072857811" sldId="375"/>
        </pc:sldMkLst>
        <pc:spChg chg="mod">
          <ac:chgData name="Vanessa White" userId="cb008d1f-d5ba-4f31-b7d0-7ad2dba0f27f" providerId="ADAL" clId="{369680D8-15E2-4CB9-AC42-FD20E7F7D8E7}" dt="2019-05-21T07:55:05.243" v="3032" actId="403"/>
          <ac:spMkLst>
            <pc:docMk/>
            <pc:sldMk cId="4072857811" sldId="375"/>
            <ac:spMk id="20" creationId="{6DC4A198-6938-44B9-A3D9-5CC5F832E6BF}"/>
          </ac:spMkLst>
        </pc:spChg>
        <pc:graphicFrameChg chg="mod modGraphic">
          <ac:chgData name="Vanessa White" userId="cb008d1f-d5ba-4f31-b7d0-7ad2dba0f27f" providerId="ADAL" clId="{369680D8-15E2-4CB9-AC42-FD20E7F7D8E7}" dt="2019-05-21T07:54:40.015" v="3022" actId="6549"/>
          <ac:graphicFrameMkLst>
            <pc:docMk/>
            <pc:sldMk cId="4072857811" sldId="375"/>
            <ac:graphicFrameMk id="57" creationId="{72D46FA7-632D-4C22-8BEE-728BACBB0378}"/>
          </ac:graphicFrameMkLst>
        </pc:graphicFrameChg>
      </pc:sldChg>
      <pc:sldChg chg="addSp delSp modSp add">
        <pc:chgData name="Vanessa White" userId="cb008d1f-d5ba-4f31-b7d0-7ad2dba0f27f" providerId="ADAL" clId="{369680D8-15E2-4CB9-AC42-FD20E7F7D8E7}" dt="2019-05-21T08:57:00.173" v="3758" actId="20577"/>
        <pc:sldMkLst>
          <pc:docMk/>
          <pc:sldMk cId="3457783401" sldId="376"/>
        </pc:sldMkLst>
        <pc:spChg chg="del">
          <ac:chgData name="Vanessa White" userId="cb008d1f-d5ba-4f31-b7d0-7ad2dba0f27f" providerId="ADAL" clId="{369680D8-15E2-4CB9-AC42-FD20E7F7D8E7}" dt="2019-05-21T08:55:29.580" v="3659" actId="478"/>
          <ac:spMkLst>
            <pc:docMk/>
            <pc:sldMk cId="3457783401" sldId="376"/>
            <ac:spMk id="17" creationId="{E5CA3EFD-72FF-44F2-B95F-9E57F780F9B3}"/>
          </ac:spMkLst>
        </pc:spChg>
        <pc:spChg chg="mod">
          <ac:chgData name="Vanessa White" userId="cb008d1f-d5ba-4f31-b7d0-7ad2dba0f27f" providerId="ADAL" clId="{369680D8-15E2-4CB9-AC42-FD20E7F7D8E7}" dt="2019-05-21T08:57:00.173" v="3758" actId="20577"/>
          <ac:spMkLst>
            <pc:docMk/>
            <pc:sldMk cId="3457783401" sldId="376"/>
            <ac:spMk id="19" creationId="{5252A847-DE45-4FA3-A1F8-EEBEB845FF8E}"/>
          </ac:spMkLst>
        </pc:spChg>
        <pc:spChg chg="del">
          <ac:chgData name="Vanessa White" userId="cb008d1f-d5ba-4f31-b7d0-7ad2dba0f27f" providerId="ADAL" clId="{369680D8-15E2-4CB9-AC42-FD20E7F7D8E7}" dt="2019-05-21T08:55:29.580" v="3659" actId="478"/>
          <ac:spMkLst>
            <pc:docMk/>
            <pc:sldMk cId="3457783401" sldId="376"/>
            <ac:spMk id="20" creationId="{C858EC13-0792-4851-B315-84B59708B079}"/>
          </ac:spMkLst>
        </pc:spChg>
        <pc:spChg chg="add">
          <ac:chgData name="Vanessa White" userId="cb008d1f-d5ba-4f31-b7d0-7ad2dba0f27f" providerId="ADAL" clId="{369680D8-15E2-4CB9-AC42-FD20E7F7D8E7}" dt="2019-05-21T08:55:30.624" v="3660"/>
          <ac:spMkLst>
            <pc:docMk/>
            <pc:sldMk cId="3457783401" sldId="376"/>
            <ac:spMk id="30" creationId="{80DEDBE2-4420-4B71-BE23-8AB1212E5CA2}"/>
          </ac:spMkLst>
        </pc:spChg>
        <pc:spChg chg="add">
          <ac:chgData name="Vanessa White" userId="cb008d1f-d5ba-4f31-b7d0-7ad2dba0f27f" providerId="ADAL" clId="{369680D8-15E2-4CB9-AC42-FD20E7F7D8E7}" dt="2019-05-21T08:55:30.624" v="3660"/>
          <ac:spMkLst>
            <pc:docMk/>
            <pc:sldMk cId="3457783401" sldId="376"/>
            <ac:spMk id="31" creationId="{2D10F338-6568-4ED7-994A-74726952F208}"/>
          </ac:spMkLst>
        </pc:spChg>
        <pc:grpChg chg="del">
          <ac:chgData name="Vanessa White" userId="cb008d1f-d5ba-4f31-b7d0-7ad2dba0f27f" providerId="ADAL" clId="{369680D8-15E2-4CB9-AC42-FD20E7F7D8E7}" dt="2019-05-21T08:55:29.580" v="3659" actId="478"/>
          <ac:grpSpMkLst>
            <pc:docMk/>
            <pc:sldMk cId="3457783401" sldId="376"/>
            <ac:grpSpMk id="7" creationId="{89BDAA6B-2169-4C7D-8242-ACCCD0FABA7C}"/>
          </ac:grpSpMkLst>
        </pc:grpChg>
        <pc:grpChg chg="add">
          <ac:chgData name="Vanessa White" userId="cb008d1f-d5ba-4f31-b7d0-7ad2dba0f27f" providerId="ADAL" clId="{369680D8-15E2-4CB9-AC42-FD20E7F7D8E7}" dt="2019-05-21T08:55:30.624" v="3660"/>
          <ac:grpSpMkLst>
            <pc:docMk/>
            <pc:sldMk cId="3457783401" sldId="376"/>
            <ac:grpSpMk id="22" creationId="{60073CBC-B7EF-4F5E-A7BB-5A690271AF9E}"/>
          </ac:grpSpMkLst>
        </pc:grpChg>
        <pc:graphicFrameChg chg="del">
          <ac:chgData name="Vanessa White" userId="cb008d1f-d5ba-4f31-b7d0-7ad2dba0f27f" providerId="ADAL" clId="{369680D8-15E2-4CB9-AC42-FD20E7F7D8E7}" dt="2019-05-21T08:55:29.580" v="3659" actId="478"/>
          <ac:graphicFrameMkLst>
            <pc:docMk/>
            <pc:sldMk cId="3457783401" sldId="376"/>
            <ac:graphicFrameMk id="18" creationId="{CA20AAA8-E89D-4DFA-9DB3-ECCF9AF216F3}"/>
          </ac:graphicFrameMkLst>
        </pc:graphicFrameChg>
        <pc:graphicFrameChg chg="del">
          <ac:chgData name="Vanessa White" userId="cb008d1f-d5ba-4f31-b7d0-7ad2dba0f27f" providerId="ADAL" clId="{369680D8-15E2-4CB9-AC42-FD20E7F7D8E7}" dt="2019-05-21T08:55:29.580" v="3659" actId="478"/>
          <ac:graphicFrameMkLst>
            <pc:docMk/>
            <pc:sldMk cId="3457783401" sldId="376"/>
            <ac:graphicFrameMk id="23" creationId="{6BFCBDD7-1A38-4848-834C-A34123C8FDBA}"/>
          </ac:graphicFrameMkLst>
        </pc:graphicFrameChg>
        <pc:graphicFrameChg chg="add">
          <ac:chgData name="Vanessa White" userId="cb008d1f-d5ba-4f31-b7d0-7ad2dba0f27f" providerId="ADAL" clId="{369680D8-15E2-4CB9-AC42-FD20E7F7D8E7}" dt="2019-05-21T08:55:30.624" v="3660"/>
          <ac:graphicFrameMkLst>
            <pc:docMk/>
            <pc:sldMk cId="3457783401" sldId="376"/>
            <ac:graphicFrameMk id="33" creationId="{048F8EE9-01C3-4EBF-975E-BC7ED995E685}"/>
          </ac:graphicFrameMkLst>
        </pc:graphicFrameChg>
        <pc:graphicFrameChg chg="add">
          <ac:chgData name="Vanessa White" userId="cb008d1f-d5ba-4f31-b7d0-7ad2dba0f27f" providerId="ADAL" clId="{369680D8-15E2-4CB9-AC42-FD20E7F7D8E7}" dt="2019-05-21T08:55:30.624" v="3660"/>
          <ac:graphicFrameMkLst>
            <pc:docMk/>
            <pc:sldMk cId="3457783401" sldId="376"/>
            <ac:graphicFrameMk id="34" creationId="{C221A245-3877-4D9C-BD3C-60516CE2508C}"/>
          </ac:graphicFrameMkLst>
        </pc:graphicFrameChg>
        <pc:picChg chg="del">
          <ac:chgData name="Vanessa White" userId="cb008d1f-d5ba-4f31-b7d0-7ad2dba0f27f" providerId="ADAL" clId="{369680D8-15E2-4CB9-AC42-FD20E7F7D8E7}" dt="2019-05-21T08:55:29.580" v="3659" actId="478"/>
          <ac:picMkLst>
            <pc:docMk/>
            <pc:sldMk cId="3457783401" sldId="376"/>
            <ac:picMk id="21" creationId="{33B371E7-F524-4F5C-B9C8-7DB6359C830C}"/>
          </ac:picMkLst>
        </pc:picChg>
        <pc:picChg chg="add">
          <ac:chgData name="Vanessa White" userId="cb008d1f-d5ba-4f31-b7d0-7ad2dba0f27f" providerId="ADAL" clId="{369680D8-15E2-4CB9-AC42-FD20E7F7D8E7}" dt="2019-05-21T08:55:30.624" v="3660"/>
          <ac:picMkLst>
            <pc:docMk/>
            <pc:sldMk cId="3457783401" sldId="376"/>
            <ac:picMk id="32" creationId="{3628E5C7-1084-4073-8897-07C13744D8C8}"/>
          </ac:picMkLst>
        </pc:picChg>
      </pc:sldChg>
      <pc:sldChg chg="modSp add">
        <pc:chgData name="Vanessa White" userId="cb008d1f-d5ba-4f31-b7d0-7ad2dba0f27f" providerId="ADAL" clId="{369680D8-15E2-4CB9-AC42-FD20E7F7D8E7}" dt="2019-05-21T09:08:56.235" v="4329" actId="404"/>
        <pc:sldMkLst>
          <pc:docMk/>
          <pc:sldMk cId="96036678" sldId="377"/>
        </pc:sldMkLst>
        <pc:spChg chg="mod">
          <ac:chgData name="Vanessa White" userId="cb008d1f-d5ba-4f31-b7d0-7ad2dba0f27f" providerId="ADAL" clId="{369680D8-15E2-4CB9-AC42-FD20E7F7D8E7}" dt="2019-05-21T09:08:56.235" v="4329" actId="404"/>
          <ac:spMkLst>
            <pc:docMk/>
            <pc:sldMk cId="96036678" sldId="377"/>
            <ac:spMk id="19" creationId="{5252A847-DE45-4FA3-A1F8-EEBEB845FF8E}"/>
          </ac:spMkLst>
        </pc:spChg>
        <pc:spChg chg="mod">
          <ac:chgData name="Vanessa White" userId="cb008d1f-d5ba-4f31-b7d0-7ad2dba0f27f" providerId="ADAL" clId="{369680D8-15E2-4CB9-AC42-FD20E7F7D8E7}" dt="2019-05-21T09:07:21.802" v="4242" actId="1035"/>
          <ac:spMkLst>
            <pc:docMk/>
            <pc:sldMk cId="96036678" sldId="377"/>
            <ac:spMk id="22" creationId="{2F34D806-2AE3-48FF-A4F9-826108D920B1}"/>
          </ac:spMkLst>
        </pc:spChg>
        <pc:grpChg chg="mod">
          <ac:chgData name="Vanessa White" userId="cb008d1f-d5ba-4f31-b7d0-7ad2dba0f27f" providerId="ADAL" clId="{369680D8-15E2-4CB9-AC42-FD20E7F7D8E7}" dt="2019-05-21T09:07:21.802" v="4242" actId="1035"/>
          <ac:grpSpMkLst>
            <pc:docMk/>
            <pc:sldMk cId="96036678" sldId="377"/>
            <ac:grpSpMk id="13" creationId="{EDC7AB4B-F986-4423-9417-E449DEA9E32C}"/>
          </ac:grpSpMkLst>
        </pc:grpChg>
        <pc:graphicFrameChg chg="mod">
          <ac:chgData name="Vanessa White" userId="cb008d1f-d5ba-4f31-b7d0-7ad2dba0f27f" providerId="ADAL" clId="{369680D8-15E2-4CB9-AC42-FD20E7F7D8E7}" dt="2019-05-21T09:07:21.802" v="4242" actId="1035"/>
          <ac:graphicFrameMkLst>
            <pc:docMk/>
            <pc:sldMk cId="96036678" sldId="377"/>
            <ac:graphicFrameMk id="23" creationId="{A7CD966B-0F4A-405C-96B3-2581E9A86278}"/>
          </ac:graphicFrameMkLst>
        </pc:graphicFrameChg>
        <pc:graphicFrameChg chg="mod">
          <ac:chgData name="Vanessa White" userId="cb008d1f-d5ba-4f31-b7d0-7ad2dba0f27f" providerId="ADAL" clId="{369680D8-15E2-4CB9-AC42-FD20E7F7D8E7}" dt="2019-05-21T09:07:21.802" v="4242" actId="1035"/>
          <ac:graphicFrameMkLst>
            <pc:docMk/>
            <pc:sldMk cId="96036678" sldId="377"/>
            <ac:graphicFrameMk id="24" creationId="{C86CBD8F-FF25-41BC-B977-414250BCA9AA}"/>
          </ac:graphicFrameMkLst>
        </pc:graphicFrameChg>
        <pc:cxnChg chg="mod">
          <ac:chgData name="Vanessa White" userId="cb008d1f-d5ba-4f31-b7d0-7ad2dba0f27f" providerId="ADAL" clId="{369680D8-15E2-4CB9-AC42-FD20E7F7D8E7}" dt="2019-05-21T09:07:21.802" v="4242" actId="1035"/>
          <ac:cxnSpMkLst>
            <pc:docMk/>
            <pc:sldMk cId="96036678" sldId="377"/>
            <ac:cxnSpMk id="21" creationId="{4C54B397-A04B-4398-8290-84BD2881C27A}"/>
          </ac:cxnSpMkLst>
        </pc:cxnChg>
      </pc:sldChg>
      <pc:sldChg chg="modSp add">
        <pc:chgData name="Vanessa White" userId="cb008d1f-d5ba-4f31-b7d0-7ad2dba0f27f" providerId="ADAL" clId="{369680D8-15E2-4CB9-AC42-FD20E7F7D8E7}" dt="2019-05-21T09:08:50.274" v="4326" actId="404"/>
        <pc:sldMkLst>
          <pc:docMk/>
          <pc:sldMk cId="1862859992" sldId="378"/>
        </pc:sldMkLst>
        <pc:spChg chg="mod">
          <ac:chgData name="Vanessa White" userId="cb008d1f-d5ba-4f31-b7d0-7ad2dba0f27f" providerId="ADAL" clId="{369680D8-15E2-4CB9-AC42-FD20E7F7D8E7}" dt="2019-05-21T09:08:50.274" v="4326" actId="404"/>
          <ac:spMkLst>
            <pc:docMk/>
            <pc:sldMk cId="1862859992" sldId="378"/>
            <ac:spMk id="19" creationId="{5252A847-DE45-4FA3-A1F8-EEBEB845FF8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secrets.co.uk/temperature-year-2-mass-capacity-and-temperature-resource-pack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Mass and Capacity – Temperature</a:t>
            </a:r>
            <a:endParaRPr lang="en-GB" sz="16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</a:p>
          <a:p>
            <a:pPr lvl="0" defTabSz="457200">
              <a:defRPr/>
            </a:pP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b="1" dirty="0">
              <a:solidFill>
                <a:schemeClr val="tx1"/>
              </a:solidFill>
            </a:endParaRPr>
          </a:p>
          <a:p>
            <a:pPr lvl="0">
              <a:defRPr/>
            </a:pPr>
            <a:r>
              <a:rPr lang="en-GB" b="1" dirty="0">
                <a:solidFill>
                  <a:schemeClr val="tx1"/>
                </a:solidFill>
              </a:rPr>
              <a:t>Mathematics Year 2: (2M2) </a:t>
            </a:r>
          </a:p>
          <a:p>
            <a:pPr lvl="0">
              <a:defRPr/>
            </a:pPr>
            <a:r>
              <a:rPr lang="en-GB" b="1" dirty="0">
                <a:hlinkClick r:id="rId3"/>
              </a:rPr>
              <a:t>Choose and use appropriate standard units to estimate and measure length/height in any direction (m/cm); mass (kg/g); temperature (°C); capacity (litres/ml) to the nearest appropriate unit, using rulers, scales, thermometers and measuring vessels</a:t>
            </a:r>
            <a:endParaRPr lang="en-GB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2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0E2B791-B324-4C4A-A3F8-8A541B69C179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7" name="Picture 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AB273FC-1826-4127-A332-59A451BF55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A69FA238-AEA5-4EB3-B0D6-0D5710E2E521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2 – Summer Block 4 – Mass and Capacity</a:t>
            </a: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4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7: Temperature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2C41B58-4DCB-4E0F-AB7C-8D5BE4CABB1C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6AEB766-BD43-4F6A-A3ED-970CDAA49F7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B9FC2C75-7BD1-4461-9F4D-29738E24D636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Use the word bank to complete the sentences.</a:t>
            </a:r>
          </a:p>
          <a:p>
            <a:pPr marL="88900" algn="ctr"/>
            <a:endParaRPr lang="en-GB" sz="2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1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We use a </a:t>
            </a:r>
            <a:r>
              <a:rPr lang="en-GB" sz="2600" b="1" spc="-3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________________  </a:t>
            </a:r>
            <a:r>
              <a:rPr lang="en-GB" sz="2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to measure temperature.</a:t>
            </a:r>
          </a:p>
          <a:p>
            <a:pPr marL="88900" algn="ctr"/>
            <a:endParaRPr lang="en-GB" sz="26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We measure temperature in degrees </a:t>
            </a:r>
            <a:r>
              <a:rPr lang="en-GB" sz="2600" b="1" spc="-3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_____________.</a:t>
            </a:r>
          </a:p>
          <a:p>
            <a:pPr marL="88900" algn="ctr"/>
            <a:endParaRPr lang="en-GB" sz="26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If the temperature </a:t>
            </a:r>
            <a:r>
              <a:rPr lang="en-GB" sz="2600" b="1" spc="-3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_______________</a:t>
            </a:r>
            <a:r>
              <a:rPr lang="en-GB" sz="2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it gets warmer.</a:t>
            </a:r>
          </a:p>
          <a:p>
            <a:pPr marL="88900" algn="ctr"/>
            <a:endParaRPr lang="en-GB" sz="26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If the temperature </a:t>
            </a:r>
            <a:r>
              <a:rPr lang="en-GB" sz="2600" b="1" spc="-3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_______________</a:t>
            </a:r>
            <a:r>
              <a:rPr lang="en-GB" sz="2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it gets colder.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E1E8AA3-8090-4219-96D7-F37561C5EF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7871617"/>
              </p:ext>
            </p:extLst>
          </p:nvPr>
        </p:nvGraphicFramePr>
        <p:xfrm>
          <a:off x="558799" y="5247738"/>
          <a:ext cx="8026400" cy="6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3400">
                  <a:extLst>
                    <a:ext uri="{9D8B030D-6E8A-4147-A177-3AD203B41FA5}">
                      <a16:colId xmlns:a16="http://schemas.microsoft.com/office/drawing/2014/main" val="4214378776"/>
                    </a:ext>
                  </a:extLst>
                </a:gridCol>
                <a:gridCol w="1917700">
                  <a:extLst>
                    <a:ext uri="{9D8B030D-6E8A-4147-A177-3AD203B41FA5}">
                      <a16:colId xmlns:a16="http://schemas.microsoft.com/office/drawing/2014/main" val="1975908988"/>
                    </a:ext>
                  </a:extLst>
                </a:gridCol>
                <a:gridCol w="2298700">
                  <a:extLst>
                    <a:ext uri="{9D8B030D-6E8A-4147-A177-3AD203B41FA5}">
                      <a16:colId xmlns:a16="http://schemas.microsoft.com/office/drawing/2014/main" val="415218010"/>
                    </a:ext>
                  </a:extLst>
                </a:gridCol>
                <a:gridCol w="2006600">
                  <a:extLst>
                    <a:ext uri="{9D8B030D-6E8A-4147-A177-3AD203B41FA5}">
                      <a16:colId xmlns:a16="http://schemas.microsoft.com/office/drawing/2014/main" val="1980072303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increases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Celsius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thermometer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decreases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7602992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0D6ECBA8-CB83-4152-89D9-52C1CAF5DC3F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CFF3CA62-EDE0-4B6C-9FB2-84A3D7623C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3" name="TextBox 8">
              <a:extLst>
                <a:ext uri="{FF2B5EF4-FFF2-40B4-BE49-F238E27FC236}">
                  <a16:creationId xmlns:a16="http://schemas.microsoft.com/office/drawing/2014/main" id="{74C1F07C-AC93-4863-9DAF-60947FCF114C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Use the word bank to complete the sentences.</a:t>
            </a:r>
          </a:p>
          <a:p>
            <a:pPr marL="88900" algn="ctr"/>
            <a:endParaRPr lang="en-GB" sz="2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1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We use a </a:t>
            </a:r>
            <a:r>
              <a:rPr lang="en-GB" sz="2600" b="1" spc="-3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________________  </a:t>
            </a:r>
            <a:r>
              <a:rPr lang="en-GB" sz="2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to measure temperature.</a:t>
            </a:r>
          </a:p>
          <a:p>
            <a:pPr marL="88900" algn="ctr"/>
            <a:endParaRPr lang="en-GB" sz="26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We measure temperature in degrees </a:t>
            </a:r>
            <a:r>
              <a:rPr lang="en-GB" sz="2600" b="1" spc="-3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_____________.</a:t>
            </a:r>
          </a:p>
          <a:p>
            <a:pPr marL="88900" algn="ctr"/>
            <a:endParaRPr lang="en-GB" sz="26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If the temperature </a:t>
            </a:r>
            <a:r>
              <a:rPr lang="en-GB" sz="2600" b="1" spc="-3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_______________</a:t>
            </a:r>
            <a:r>
              <a:rPr lang="en-GB" sz="2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it gets warmer.</a:t>
            </a:r>
          </a:p>
          <a:p>
            <a:pPr marL="88900" algn="ctr"/>
            <a:endParaRPr lang="en-GB" sz="26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If the temperature </a:t>
            </a:r>
            <a:r>
              <a:rPr lang="en-GB" sz="2600" b="1" spc="-3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_______________</a:t>
            </a:r>
            <a:r>
              <a:rPr lang="en-GB" sz="2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it gets colder.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E1E8AA3-8090-4219-96D7-F37561C5EF07}"/>
              </a:ext>
            </a:extLst>
          </p:cNvPr>
          <p:cNvGraphicFramePr>
            <a:graphicFrameLocks noGrp="1"/>
          </p:cNvGraphicFramePr>
          <p:nvPr/>
        </p:nvGraphicFramePr>
        <p:xfrm>
          <a:off x="558799" y="5247738"/>
          <a:ext cx="8026400" cy="6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3400">
                  <a:extLst>
                    <a:ext uri="{9D8B030D-6E8A-4147-A177-3AD203B41FA5}">
                      <a16:colId xmlns:a16="http://schemas.microsoft.com/office/drawing/2014/main" val="4214378776"/>
                    </a:ext>
                  </a:extLst>
                </a:gridCol>
                <a:gridCol w="1917700">
                  <a:extLst>
                    <a:ext uri="{9D8B030D-6E8A-4147-A177-3AD203B41FA5}">
                      <a16:colId xmlns:a16="http://schemas.microsoft.com/office/drawing/2014/main" val="1975908988"/>
                    </a:ext>
                  </a:extLst>
                </a:gridCol>
                <a:gridCol w="2298700">
                  <a:extLst>
                    <a:ext uri="{9D8B030D-6E8A-4147-A177-3AD203B41FA5}">
                      <a16:colId xmlns:a16="http://schemas.microsoft.com/office/drawing/2014/main" val="415218010"/>
                    </a:ext>
                  </a:extLst>
                </a:gridCol>
                <a:gridCol w="2006600">
                  <a:extLst>
                    <a:ext uri="{9D8B030D-6E8A-4147-A177-3AD203B41FA5}">
                      <a16:colId xmlns:a16="http://schemas.microsoft.com/office/drawing/2014/main" val="1980072303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increases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Celsius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thermometer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decreases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7602992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AAC867E1-86FB-4546-908D-8EB9203C7AEC}"/>
              </a:ext>
            </a:extLst>
          </p:cNvPr>
          <p:cNvSpPr/>
          <p:nvPr/>
        </p:nvSpPr>
        <p:spPr>
          <a:xfrm>
            <a:off x="2235936" y="1865842"/>
            <a:ext cx="227979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thermometer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0ED550-8117-42F6-AC33-5976465530D1}"/>
              </a:ext>
            </a:extLst>
          </p:cNvPr>
          <p:cNvSpPr/>
          <p:nvPr/>
        </p:nvSpPr>
        <p:spPr>
          <a:xfrm>
            <a:off x="6865183" y="2654273"/>
            <a:ext cx="131318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Celsius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EF56396-A587-4692-9A0D-614AE51FC698}"/>
              </a:ext>
            </a:extLst>
          </p:cNvPr>
          <p:cNvSpPr/>
          <p:nvPr/>
        </p:nvSpPr>
        <p:spPr>
          <a:xfrm>
            <a:off x="4025357" y="3458563"/>
            <a:ext cx="172675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increases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0A3EB88-4D86-416F-996E-F9B7441FD102}"/>
              </a:ext>
            </a:extLst>
          </p:cNvPr>
          <p:cNvSpPr/>
          <p:nvPr/>
        </p:nvSpPr>
        <p:spPr>
          <a:xfrm>
            <a:off x="4025357" y="4240995"/>
            <a:ext cx="187904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decreases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6B5B058-26BF-48B5-8667-0995D58372D7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6" name="Picture 1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203D49A-1CE3-495A-8EAF-7998DD52C1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78BF2573-FBE4-4182-ACC4-350B14A0ED94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01984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BCCB80AB-3E8F-4F43-9733-241DD4E767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6428241"/>
              </p:ext>
            </p:extLst>
          </p:nvPr>
        </p:nvGraphicFramePr>
        <p:xfrm>
          <a:off x="4518025" y="1863266"/>
          <a:ext cx="260902" cy="2423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902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sentence.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temperature is _________.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B92AACD-AF41-4696-96E2-23D088F661B6}"/>
              </a:ext>
            </a:extLst>
          </p:cNvPr>
          <p:cNvGrpSpPr/>
          <p:nvPr/>
        </p:nvGrpSpPr>
        <p:grpSpPr>
          <a:xfrm>
            <a:off x="4200557" y="1697595"/>
            <a:ext cx="914400" cy="3383280"/>
            <a:chOff x="7165879" y="1009403"/>
            <a:chExt cx="831273" cy="3075709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DA7393AD-9628-4D11-ADE7-DA0A08A300AD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1FCDED31-D485-457B-B564-39F34563EC81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1894F4AE-065D-4D51-81CB-47F5A7A3FC5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F46A3AED-5C42-4D94-AD6C-3925D5341DE8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27CCD0BC-6CFE-4850-BFB5-97A2E773DCBE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5A407778-0EB1-4B4B-AA8A-381850E50ED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301CFF8A-143D-4A6D-952C-381EBA039F26}"/>
              </a:ext>
            </a:extLst>
          </p:cNvPr>
          <p:cNvCxnSpPr>
            <a:cxnSpLocks/>
          </p:cNvCxnSpPr>
          <p:nvPr/>
        </p:nvCxnSpPr>
        <p:spPr>
          <a:xfrm>
            <a:off x="4657757" y="2414337"/>
            <a:ext cx="0" cy="2016000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>
            <a:extLst>
              <a:ext uri="{FF2B5EF4-FFF2-40B4-BE49-F238E27FC236}">
                <a16:creationId xmlns:a16="http://schemas.microsoft.com/office/drawing/2014/main" id="{134888D2-5565-495C-909C-C2DC706FDCF2}"/>
              </a:ext>
            </a:extLst>
          </p:cNvPr>
          <p:cNvSpPr>
            <a:spLocks noChangeAspect="1"/>
          </p:cNvSpPr>
          <p:nvPr/>
        </p:nvSpPr>
        <p:spPr>
          <a:xfrm>
            <a:off x="4314255" y="4280172"/>
            <a:ext cx="687004" cy="6870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1E9EF21A-3163-4954-B96F-70C39588E0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7462803"/>
              </p:ext>
            </p:extLst>
          </p:nvPr>
        </p:nvGraphicFramePr>
        <p:xfrm>
          <a:off x="4844584" y="1510326"/>
          <a:ext cx="657103" cy="2879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71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6181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80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60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50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40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30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DFF7B3FF-3F67-4441-A6DA-DBC018C6A2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166414"/>
              </p:ext>
            </p:extLst>
          </p:nvPr>
        </p:nvGraphicFramePr>
        <p:xfrm>
          <a:off x="4524346" y="1617057"/>
          <a:ext cx="260902" cy="2665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902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pSp>
        <p:nvGrpSpPr>
          <p:cNvPr id="20" name="Group 19">
            <a:extLst>
              <a:ext uri="{FF2B5EF4-FFF2-40B4-BE49-F238E27FC236}">
                <a16:creationId xmlns:a16="http://schemas.microsoft.com/office/drawing/2014/main" id="{B75227A5-1953-4ABD-82DA-B0BE3EF219F7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1" name="Picture 2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AE45A23-7E2D-4309-A459-C8AECFF647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2" name="TextBox 8">
              <a:extLst>
                <a:ext uri="{FF2B5EF4-FFF2-40B4-BE49-F238E27FC236}">
                  <a16:creationId xmlns:a16="http://schemas.microsoft.com/office/drawing/2014/main" id="{3224CB04-DABF-4E0F-A07B-855BBEF612C2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sentence.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temperature is _________.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DA19C32-BE24-46F9-9E54-21EF0D147608}"/>
              </a:ext>
            </a:extLst>
          </p:cNvPr>
          <p:cNvSpPr/>
          <p:nvPr/>
        </p:nvSpPr>
        <p:spPr>
          <a:xfrm>
            <a:off x="5314849" y="5313022"/>
            <a:ext cx="8947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70°C</a:t>
            </a:r>
            <a:endParaRPr lang="en-GB" sz="24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60CBACD0-8629-4689-8981-249EA86CD9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9989519"/>
              </p:ext>
            </p:extLst>
          </p:nvPr>
        </p:nvGraphicFramePr>
        <p:xfrm>
          <a:off x="4518025" y="1863266"/>
          <a:ext cx="260902" cy="2423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902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42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pSp>
        <p:nvGrpSpPr>
          <p:cNvPr id="21" name="Group 20">
            <a:extLst>
              <a:ext uri="{FF2B5EF4-FFF2-40B4-BE49-F238E27FC236}">
                <a16:creationId xmlns:a16="http://schemas.microsoft.com/office/drawing/2014/main" id="{D5A74EB8-C75D-42A4-878E-AEBC96CEBA1D}"/>
              </a:ext>
            </a:extLst>
          </p:cNvPr>
          <p:cNvGrpSpPr/>
          <p:nvPr/>
        </p:nvGrpSpPr>
        <p:grpSpPr>
          <a:xfrm>
            <a:off x="4200557" y="1697595"/>
            <a:ext cx="914400" cy="3383280"/>
            <a:chOff x="7165879" y="1009403"/>
            <a:chExt cx="831273" cy="3075709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9E411B2E-9B1E-4E94-B7E5-3C743CF7B33A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61C466FF-8E56-4896-9011-1E0ACE1736C6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E6EB000D-47F8-4459-AEEE-81A76A05BAE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D573ED9D-E77E-41C5-93FF-076D98E2D235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FF974814-083B-4F65-8325-EC073BAABE4B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92FFD993-7B3F-41F3-8587-70D972B6805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DA309E78-F0ED-4867-BAAA-8D69C093277B}"/>
              </a:ext>
            </a:extLst>
          </p:cNvPr>
          <p:cNvCxnSpPr>
            <a:cxnSpLocks/>
          </p:cNvCxnSpPr>
          <p:nvPr/>
        </p:nvCxnSpPr>
        <p:spPr>
          <a:xfrm>
            <a:off x="4657757" y="2414337"/>
            <a:ext cx="0" cy="2016000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>
            <a:extLst>
              <a:ext uri="{FF2B5EF4-FFF2-40B4-BE49-F238E27FC236}">
                <a16:creationId xmlns:a16="http://schemas.microsoft.com/office/drawing/2014/main" id="{E3B9493F-9EB7-41DF-9D51-9861844E5D52}"/>
              </a:ext>
            </a:extLst>
          </p:cNvPr>
          <p:cNvSpPr>
            <a:spLocks noChangeAspect="1"/>
          </p:cNvSpPr>
          <p:nvPr/>
        </p:nvSpPr>
        <p:spPr>
          <a:xfrm>
            <a:off x="4314255" y="4280172"/>
            <a:ext cx="687004" cy="6870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04C52054-6EA1-4F67-A55D-17DF9EFCF6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102813"/>
              </p:ext>
            </p:extLst>
          </p:nvPr>
        </p:nvGraphicFramePr>
        <p:xfrm>
          <a:off x="4844584" y="1510326"/>
          <a:ext cx="657103" cy="2879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71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6181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80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70</a:t>
                      </a:r>
                      <a:r>
                        <a:rPr lang="en-GB" sz="1500" b="1" baseline="300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60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50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40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30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6181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0F8A27EC-A8C0-41AD-8C04-254F76BCD0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8070813"/>
              </p:ext>
            </p:extLst>
          </p:nvPr>
        </p:nvGraphicFramePr>
        <p:xfrm>
          <a:off x="4524346" y="1617057"/>
          <a:ext cx="260902" cy="2665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902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6658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pSp>
        <p:nvGrpSpPr>
          <p:cNvPr id="26" name="Group 25">
            <a:extLst>
              <a:ext uri="{FF2B5EF4-FFF2-40B4-BE49-F238E27FC236}">
                <a16:creationId xmlns:a16="http://schemas.microsoft.com/office/drawing/2014/main" id="{C7F70D39-2867-4959-A969-BD314C6F8C59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7" name="Picture 2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7ADB405-D8AD-45FA-83AA-06DBC5F42A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8" name="TextBox 8">
              <a:extLst>
                <a:ext uri="{FF2B5EF4-FFF2-40B4-BE49-F238E27FC236}">
                  <a16:creationId xmlns:a16="http://schemas.microsoft.com/office/drawing/2014/main" id="{2C1C8669-DBF9-4D24-A53D-EE2850E27F15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5841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highest temperature?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2EBCDC3-EC70-4CB4-B381-29CF736DBE45}"/>
              </a:ext>
            </a:extLst>
          </p:cNvPr>
          <p:cNvGrpSpPr/>
          <p:nvPr/>
        </p:nvGrpSpPr>
        <p:grpSpPr>
          <a:xfrm>
            <a:off x="3051789" y="1713068"/>
            <a:ext cx="1005841" cy="3721609"/>
            <a:chOff x="7165879" y="1009403"/>
            <a:chExt cx="831273" cy="3075709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1DE26D44-4885-411D-9387-F9F66B1158D3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50FF7C4B-DA24-4899-85A3-F449AEE2A564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8339F23F-5A90-4AA1-9833-68214590884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09AC8562-CEE7-477C-8A97-C690085BF5DD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D5DB7C47-45E7-4DA2-A966-480C943CEBDA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3AA34106-3C31-4831-9E09-20366192E76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5E8E6B8-3DB5-4AA5-B863-FD7402E55D0D}"/>
              </a:ext>
            </a:extLst>
          </p:cNvPr>
          <p:cNvCxnSpPr>
            <a:cxnSpLocks/>
          </p:cNvCxnSpPr>
          <p:nvPr/>
        </p:nvCxnSpPr>
        <p:spPr>
          <a:xfrm>
            <a:off x="3552875" y="4157457"/>
            <a:ext cx="0" cy="1008000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>
            <a:extLst>
              <a:ext uri="{FF2B5EF4-FFF2-40B4-BE49-F238E27FC236}">
                <a16:creationId xmlns:a16="http://schemas.microsoft.com/office/drawing/2014/main" id="{6FF33837-DC82-4238-B0AD-90E9DD151C37}"/>
              </a:ext>
            </a:extLst>
          </p:cNvPr>
          <p:cNvSpPr>
            <a:spLocks noChangeAspect="1"/>
          </p:cNvSpPr>
          <p:nvPr/>
        </p:nvSpPr>
        <p:spPr>
          <a:xfrm>
            <a:off x="3175023" y="4542057"/>
            <a:ext cx="755704" cy="755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FAF2D4D-AEEB-4437-94AC-3BDCBBD56F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4768124"/>
              </p:ext>
            </p:extLst>
          </p:nvPr>
        </p:nvGraphicFramePr>
        <p:xfrm>
          <a:off x="3679475" y="1502036"/>
          <a:ext cx="874603" cy="3060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6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7862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F923A6FC-38D5-47AD-A0E9-9A5BC4552B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5103670"/>
              </p:ext>
            </p:extLst>
          </p:nvPr>
        </p:nvGraphicFramePr>
        <p:xfrm>
          <a:off x="3370381" y="1615430"/>
          <a:ext cx="34726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pSp>
        <p:nvGrpSpPr>
          <p:cNvPr id="37" name="Group 36">
            <a:extLst>
              <a:ext uri="{FF2B5EF4-FFF2-40B4-BE49-F238E27FC236}">
                <a16:creationId xmlns:a16="http://schemas.microsoft.com/office/drawing/2014/main" id="{8C1FE8A6-8713-495B-9155-9721227FE70E}"/>
              </a:ext>
            </a:extLst>
          </p:cNvPr>
          <p:cNvGrpSpPr/>
          <p:nvPr/>
        </p:nvGrpSpPr>
        <p:grpSpPr>
          <a:xfrm>
            <a:off x="5062673" y="1713071"/>
            <a:ext cx="1005841" cy="3721609"/>
            <a:chOff x="7165879" y="1009403"/>
            <a:chExt cx="831273" cy="3075709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C4AEB8DE-F630-4C6A-B026-C13943EFFA9E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6C6131D4-EEEC-4973-824F-E109B01DA703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51C11485-95E6-4BC0-907E-DDF66A91455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F118C989-F43D-491C-985C-5300A261CDF0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3C81A31F-5EC9-4781-800E-D1F1864BC12E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1A2F3A63-09CF-4B0A-B80B-E03CD845C8A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8A5FCF13-7710-4ADB-BE56-D25E026D72EF}"/>
              </a:ext>
            </a:extLst>
          </p:cNvPr>
          <p:cNvCxnSpPr>
            <a:cxnSpLocks/>
          </p:cNvCxnSpPr>
          <p:nvPr/>
        </p:nvCxnSpPr>
        <p:spPr>
          <a:xfrm>
            <a:off x="5562032" y="3312591"/>
            <a:ext cx="0" cy="1908000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>
            <a:extLst>
              <a:ext uri="{FF2B5EF4-FFF2-40B4-BE49-F238E27FC236}">
                <a16:creationId xmlns:a16="http://schemas.microsoft.com/office/drawing/2014/main" id="{BD675BF9-6BAB-47CB-B913-91D358468DC1}"/>
              </a:ext>
            </a:extLst>
          </p:cNvPr>
          <p:cNvSpPr>
            <a:spLocks noChangeAspect="1"/>
          </p:cNvSpPr>
          <p:nvPr/>
        </p:nvSpPr>
        <p:spPr>
          <a:xfrm>
            <a:off x="5184397" y="4553904"/>
            <a:ext cx="755704" cy="755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2E927394-8C88-4FD9-95EC-5895C4E6FE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967727"/>
              </p:ext>
            </p:extLst>
          </p:nvPr>
        </p:nvGraphicFramePr>
        <p:xfrm>
          <a:off x="5677023" y="1502036"/>
          <a:ext cx="874603" cy="3060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6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14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C19B1D45-AB77-4992-A744-A0CC5D2EF9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67221"/>
              </p:ext>
            </p:extLst>
          </p:nvPr>
        </p:nvGraphicFramePr>
        <p:xfrm>
          <a:off x="5392253" y="1613084"/>
          <a:ext cx="34726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F3C95D2-08EA-4731-9A74-AFD348DDED4E}"/>
              </a:ext>
            </a:extLst>
          </p:cNvPr>
          <p:cNvSpPr txBox="1"/>
          <p:nvPr/>
        </p:nvSpPr>
        <p:spPr>
          <a:xfrm>
            <a:off x="2772754" y="1451631"/>
            <a:ext cx="4876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A7A4A75-AE0E-4589-A278-73987ED3390F}"/>
              </a:ext>
            </a:extLst>
          </p:cNvPr>
          <p:cNvSpPr txBox="1"/>
          <p:nvPr/>
        </p:nvSpPr>
        <p:spPr>
          <a:xfrm>
            <a:off x="4928072" y="1451631"/>
            <a:ext cx="423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B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54E708A6-7D9F-4820-9AA5-14EFC1F870DD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40" name="Picture 3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24D4C87-7538-49A6-92D2-B4487614EA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41" name="TextBox 8">
              <a:extLst>
                <a:ext uri="{FF2B5EF4-FFF2-40B4-BE49-F238E27FC236}">
                  <a16:creationId xmlns:a16="http://schemas.microsoft.com/office/drawing/2014/main" id="{49D62021-3D60-477F-AB3F-72A54F150F20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839448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highest temperature?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           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2EBCDC3-EC70-4CB4-B381-29CF736DBE45}"/>
              </a:ext>
            </a:extLst>
          </p:cNvPr>
          <p:cNvGrpSpPr/>
          <p:nvPr/>
        </p:nvGrpSpPr>
        <p:grpSpPr>
          <a:xfrm>
            <a:off x="3051789" y="1713068"/>
            <a:ext cx="1005841" cy="3721609"/>
            <a:chOff x="7165879" y="1009403"/>
            <a:chExt cx="831273" cy="3075709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1DE26D44-4885-411D-9387-F9F66B1158D3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50FF7C4B-DA24-4899-85A3-F449AEE2A564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8339F23F-5A90-4AA1-9833-68214590884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09AC8562-CEE7-477C-8A97-C690085BF5DD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D5DB7C47-45E7-4DA2-A966-480C943CEBDA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3AA34106-3C31-4831-9E09-20366192E76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5E8E6B8-3DB5-4AA5-B863-FD7402E55D0D}"/>
              </a:ext>
            </a:extLst>
          </p:cNvPr>
          <p:cNvCxnSpPr>
            <a:cxnSpLocks/>
          </p:cNvCxnSpPr>
          <p:nvPr/>
        </p:nvCxnSpPr>
        <p:spPr>
          <a:xfrm>
            <a:off x="3552875" y="4157457"/>
            <a:ext cx="0" cy="1008000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>
            <a:extLst>
              <a:ext uri="{FF2B5EF4-FFF2-40B4-BE49-F238E27FC236}">
                <a16:creationId xmlns:a16="http://schemas.microsoft.com/office/drawing/2014/main" id="{6FF33837-DC82-4238-B0AD-90E9DD151C37}"/>
              </a:ext>
            </a:extLst>
          </p:cNvPr>
          <p:cNvSpPr>
            <a:spLocks noChangeAspect="1"/>
          </p:cNvSpPr>
          <p:nvPr/>
        </p:nvSpPr>
        <p:spPr>
          <a:xfrm>
            <a:off x="3175023" y="4542057"/>
            <a:ext cx="755704" cy="755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FAF2D4D-AEEB-4437-94AC-3BDCBBD56FE5}"/>
              </a:ext>
            </a:extLst>
          </p:cNvPr>
          <p:cNvGraphicFramePr>
            <a:graphicFrameLocks noGrp="1"/>
          </p:cNvGraphicFramePr>
          <p:nvPr/>
        </p:nvGraphicFramePr>
        <p:xfrm>
          <a:off x="3679475" y="1502036"/>
          <a:ext cx="874603" cy="3060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6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7862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F923A6FC-38D5-47AD-A0E9-9A5BC4552B55}"/>
              </a:ext>
            </a:extLst>
          </p:cNvPr>
          <p:cNvGraphicFramePr>
            <a:graphicFrameLocks noGrp="1"/>
          </p:cNvGraphicFramePr>
          <p:nvPr/>
        </p:nvGraphicFramePr>
        <p:xfrm>
          <a:off x="3370381" y="1615430"/>
          <a:ext cx="34726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pSp>
        <p:nvGrpSpPr>
          <p:cNvPr id="37" name="Group 36">
            <a:extLst>
              <a:ext uri="{FF2B5EF4-FFF2-40B4-BE49-F238E27FC236}">
                <a16:creationId xmlns:a16="http://schemas.microsoft.com/office/drawing/2014/main" id="{8C1FE8A6-8713-495B-9155-9721227FE70E}"/>
              </a:ext>
            </a:extLst>
          </p:cNvPr>
          <p:cNvGrpSpPr/>
          <p:nvPr/>
        </p:nvGrpSpPr>
        <p:grpSpPr>
          <a:xfrm>
            <a:off x="5062673" y="1713071"/>
            <a:ext cx="1005841" cy="3721609"/>
            <a:chOff x="7165879" y="1009403"/>
            <a:chExt cx="831273" cy="3075709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C4AEB8DE-F630-4C6A-B026-C13943EFFA9E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6C6131D4-EEEC-4973-824F-E109B01DA703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51C11485-95E6-4BC0-907E-DDF66A91455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F118C989-F43D-491C-985C-5300A261CDF0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3C81A31F-5EC9-4781-800E-D1F1864BC12E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1A2F3A63-09CF-4B0A-B80B-E03CD845C8A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8A5FCF13-7710-4ADB-BE56-D25E026D72EF}"/>
              </a:ext>
            </a:extLst>
          </p:cNvPr>
          <p:cNvCxnSpPr>
            <a:cxnSpLocks/>
          </p:cNvCxnSpPr>
          <p:nvPr/>
        </p:nvCxnSpPr>
        <p:spPr>
          <a:xfrm>
            <a:off x="5562032" y="3312591"/>
            <a:ext cx="0" cy="1908000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>
            <a:extLst>
              <a:ext uri="{FF2B5EF4-FFF2-40B4-BE49-F238E27FC236}">
                <a16:creationId xmlns:a16="http://schemas.microsoft.com/office/drawing/2014/main" id="{BD675BF9-6BAB-47CB-B913-91D358468DC1}"/>
              </a:ext>
            </a:extLst>
          </p:cNvPr>
          <p:cNvSpPr>
            <a:spLocks noChangeAspect="1"/>
          </p:cNvSpPr>
          <p:nvPr/>
        </p:nvSpPr>
        <p:spPr>
          <a:xfrm>
            <a:off x="5184397" y="4553904"/>
            <a:ext cx="755704" cy="755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2E927394-8C88-4FD9-95EC-5895C4E6FE31}"/>
              </a:ext>
            </a:extLst>
          </p:cNvPr>
          <p:cNvGraphicFramePr>
            <a:graphicFrameLocks noGrp="1"/>
          </p:cNvGraphicFramePr>
          <p:nvPr/>
        </p:nvGraphicFramePr>
        <p:xfrm>
          <a:off x="5677023" y="1502036"/>
          <a:ext cx="874603" cy="3060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6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14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C19B1D45-AB77-4992-A744-A0CC5D2EF986}"/>
              </a:ext>
            </a:extLst>
          </p:cNvPr>
          <p:cNvGraphicFramePr>
            <a:graphicFrameLocks noGrp="1"/>
          </p:cNvGraphicFramePr>
          <p:nvPr/>
        </p:nvGraphicFramePr>
        <p:xfrm>
          <a:off x="5392253" y="1613084"/>
          <a:ext cx="34726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95213D7-8137-4CE3-A72B-1C96FE6768F7}"/>
              </a:ext>
            </a:extLst>
          </p:cNvPr>
          <p:cNvSpPr/>
          <p:nvPr/>
        </p:nvSpPr>
        <p:spPr>
          <a:xfrm>
            <a:off x="2786743" y="1320800"/>
            <a:ext cx="1985144" cy="418737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EEF86AF-9C9D-4C13-B1EB-58E540E8EDE8}"/>
              </a:ext>
            </a:extLst>
          </p:cNvPr>
          <p:cNvSpPr txBox="1"/>
          <p:nvPr/>
        </p:nvSpPr>
        <p:spPr>
          <a:xfrm>
            <a:off x="2772754" y="1451631"/>
            <a:ext cx="4876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877C90C-45F4-4BC4-8711-82543C3555B1}"/>
              </a:ext>
            </a:extLst>
          </p:cNvPr>
          <p:cNvSpPr txBox="1"/>
          <p:nvPr/>
        </p:nvSpPr>
        <p:spPr>
          <a:xfrm>
            <a:off x="4928072" y="1451631"/>
            <a:ext cx="423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B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0D45EA4C-2799-479D-AA72-DD5FB8EE1CCE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41" name="Picture 4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9468AE6-331E-4CCA-AD36-D1A080601E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42" name="TextBox 8">
              <a:extLst>
                <a:ext uri="{FF2B5EF4-FFF2-40B4-BE49-F238E27FC236}">
                  <a16:creationId xmlns:a16="http://schemas.microsoft.com/office/drawing/2014/main" id="{E1AC012C-C427-4430-ADCD-0297F5278688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99913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temperature is 31</a:t>
            </a:r>
            <a:r>
              <a:rPr lang="en-GB" sz="2000" b="1" baseline="30000" dirty="0">
                <a:solidFill>
                  <a:schemeClr val="tx1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C. </a:t>
            </a:r>
          </a:p>
          <a:p>
            <a:pPr lvl="0" algn="ctr"/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            </a:t>
            </a: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            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9BF7677-B5E3-47D8-BC5C-60273F20895E}"/>
              </a:ext>
            </a:extLst>
          </p:cNvPr>
          <p:cNvGrpSpPr/>
          <p:nvPr/>
        </p:nvGrpSpPr>
        <p:grpSpPr>
          <a:xfrm>
            <a:off x="4175141" y="1683194"/>
            <a:ext cx="1005841" cy="3721609"/>
            <a:chOff x="7165879" y="1009403"/>
            <a:chExt cx="831273" cy="3075709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3436D597-2010-4E84-9190-D2151D2F6180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A99EE8F7-2C21-4483-A666-0E7D01C69BB6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6C8F7690-76F4-4974-849B-8ED97128DED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85E8787F-5E4E-4CAA-95A5-F6A3C5CE424B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82218112-F043-40A6-9671-11EC3721E55C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B9317B22-E1EC-4FDD-BAC1-FD5100BE667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9F183AFF-D6BE-4F7D-BA74-1B08541B6E01}"/>
              </a:ext>
            </a:extLst>
          </p:cNvPr>
          <p:cNvCxnSpPr>
            <a:cxnSpLocks/>
          </p:cNvCxnSpPr>
          <p:nvPr/>
        </p:nvCxnSpPr>
        <p:spPr>
          <a:xfrm>
            <a:off x="4678061" y="2522216"/>
            <a:ext cx="0" cy="2465092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val 55">
            <a:extLst>
              <a:ext uri="{FF2B5EF4-FFF2-40B4-BE49-F238E27FC236}">
                <a16:creationId xmlns:a16="http://schemas.microsoft.com/office/drawing/2014/main" id="{100D533E-073B-439B-A889-B62B9C690B7E}"/>
              </a:ext>
            </a:extLst>
          </p:cNvPr>
          <p:cNvSpPr>
            <a:spLocks noChangeAspect="1"/>
          </p:cNvSpPr>
          <p:nvPr/>
        </p:nvSpPr>
        <p:spPr>
          <a:xfrm>
            <a:off x="4300209" y="4509515"/>
            <a:ext cx="755704" cy="755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7" name="Table 56">
            <a:extLst>
              <a:ext uri="{FF2B5EF4-FFF2-40B4-BE49-F238E27FC236}">
                <a16:creationId xmlns:a16="http://schemas.microsoft.com/office/drawing/2014/main" id="{72D46FA7-632D-4C22-8BEE-728BACBB03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8335159"/>
              </p:ext>
            </p:extLst>
          </p:nvPr>
        </p:nvGraphicFramePr>
        <p:xfrm>
          <a:off x="4816853" y="1543852"/>
          <a:ext cx="874603" cy="3096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6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1455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40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30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20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53DE73F5-0362-48E8-BA1F-547BCC12A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069121"/>
              </p:ext>
            </p:extLst>
          </p:nvPr>
        </p:nvGraphicFramePr>
        <p:xfrm>
          <a:off x="4527026" y="1667694"/>
          <a:ext cx="28800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pSp>
        <p:nvGrpSpPr>
          <p:cNvPr id="18" name="Group 17">
            <a:extLst>
              <a:ext uri="{FF2B5EF4-FFF2-40B4-BE49-F238E27FC236}">
                <a16:creationId xmlns:a16="http://schemas.microsoft.com/office/drawing/2014/main" id="{63D2FF53-3F9F-47A8-AAF1-BDC43293DB04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99079DA-ED01-4183-8C11-6727178BC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28BE1AC1-41DD-4248-A9E7-2D3E637CDD3F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4856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temperature is 31</a:t>
            </a:r>
            <a:r>
              <a:rPr lang="en-GB" sz="2000" b="1" baseline="30000" dirty="0">
                <a:solidFill>
                  <a:schemeClr val="tx1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C.</a:t>
            </a:r>
          </a:p>
          <a:p>
            <a:pPr lvl="0" algn="ctr"/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05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False. The thermometer is going up in increments of 5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 so the temperature is 35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            </a:t>
            </a: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            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9BF7677-B5E3-47D8-BC5C-60273F20895E}"/>
              </a:ext>
            </a:extLst>
          </p:cNvPr>
          <p:cNvGrpSpPr/>
          <p:nvPr/>
        </p:nvGrpSpPr>
        <p:grpSpPr>
          <a:xfrm>
            <a:off x="4175141" y="1683194"/>
            <a:ext cx="1005841" cy="3721609"/>
            <a:chOff x="7165879" y="1009403"/>
            <a:chExt cx="831273" cy="3075709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3436D597-2010-4E84-9190-D2151D2F6180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A99EE8F7-2C21-4483-A666-0E7D01C69BB6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6C8F7690-76F4-4974-849B-8ED97128DED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85E8787F-5E4E-4CAA-95A5-F6A3C5CE424B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82218112-F043-40A6-9671-11EC3721E55C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B9317B22-E1EC-4FDD-BAC1-FD5100BE667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9F183AFF-D6BE-4F7D-BA74-1B08541B6E01}"/>
              </a:ext>
            </a:extLst>
          </p:cNvPr>
          <p:cNvCxnSpPr>
            <a:cxnSpLocks/>
          </p:cNvCxnSpPr>
          <p:nvPr/>
        </p:nvCxnSpPr>
        <p:spPr>
          <a:xfrm>
            <a:off x="4678061" y="2522216"/>
            <a:ext cx="0" cy="2465092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val 55">
            <a:extLst>
              <a:ext uri="{FF2B5EF4-FFF2-40B4-BE49-F238E27FC236}">
                <a16:creationId xmlns:a16="http://schemas.microsoft.com/office/drawing/2014/main" id="{100D533E-073B-439B-A889-B62B9C690B7E}"/>
              </a:ext>
            </a:extLst>
          </p:cNvPr>
          <p:cNvSpPr>
            <a:spLocks noChangeAspect="1"/>
          </p:cNvSpPr>
          <p:nvPr/>
        </p:nvSpPr>
        <p:spPr>
          <a:xfrm>
            <a:off x="4300209" y="4509515"/>
            <a:ext cx="755704" cy="755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7" name="Table 56">
            <a:extLst>
              <a:ext uri="{FF2B5EF4-FFF2-40B4-BE49-F238E27FC236}">
                <a16:creationId xmlns:a16="http://schemas.microsoft.com/office/drawing/2014/main" id="{72D46FA7-632D-4C22-8BEE-728BACBB0378}"/>
              </a:ext>
            </a:extLst>
          </p:cNvPr>
          <p:cNvGraphicFramePr>
            <a:graphicFrameLocks noGrp="1"/>
          </p:cNvGraphicFramePr>
          <p:nvPr/>
        </p:nvGraphicFramePr>
        <p:xfrm>
          <a:off x="4816853" y="1543852"/>
          <a:ext cx="874603" cy="3096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6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1455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40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30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20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53DE73F5-0362-48E8-BA1F-547BCC12A5B8}"/>
              </a:ext>
            </a:extLst>
          </p:cNvPr>
          <p:cNvGraphicFramePr>
            <a:graphicFrameLocks noGrp="1"/>
          </p:cNvGraphicFramePr>
          <p:nvPr/>
        </p:nvGraphicFramePr>
        <p:xfrm>
          <a:off x="4527026" y="1667694"/>
          <a:ext cx="28800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pSp>
        <p:nvGrpSpPr>
          <p:cNvPr id="18" name="Group 17">
            <a:extLst>
              <a:ext uri="{FF2B5EF4-FFF2-40B4-BE49-F238E27FC236}">
                <a16:creationId xmlns:a16="http://schemas.microsoft.com/office/drawing/2014/main" id="{5D5824CD-1067-46E9-BAC9-BE1DAB960656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93F1F82-B5E0-4640-97D4-F8FEA4DA111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F6B4CAD9-CDA9-4067-AC57-7E5173A755C2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92618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missing numbers on the scale and complete the temperature.</a:t>
            </a:r>
          </a:p>
          <a:p>
            <a:pPr lvl="0" algn="ctr"/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05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            </a:t>
            </a: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            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9BF7677-B5E3-47D8-BC5C-60273F20895E}"/>
              </a:ext>
            </a:extLst>
          </p:cNvPr>
          <p:cNvGrpSpPr/>
          <p:nvPr/>
        </p:nvGrpSpPr>
        <p:grpSpPr>
          <a:xfrm>
            <a:off x="4175141" y="1886394"/>
            <a:ext cx="1005841" cy="3721609"/>
            <a:chOff x="7165879" y="1009403"/>
            <a:chExt cx="831273" cy="3075709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3436D597-2010-4E84-9190-D2151D2F6180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A99EE8F7-2C21-4483-A666-0E7D01C69BB6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6C8F7690-76F4-4974-849B-8ED97128DED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85E8787F-5E4E-4CAA-95A5-F6A3C5CE424B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82218112-F043-40A6-9671-11EC3721E55C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B9317B22-E1EC-4FDD-BAC1-FD5100BE667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9F183AFF-D6BE-4F7D-BA74-1B08541B6E01}"/>
              </a:ext>
            </a:extLst>
          </p:cNvPr>
          <p:cNvCxnSpPr>
            <a:cxnSpLocks/>
          </p:cNvCxnSpPr>
          <p:nvPr/>
        </p:nvCxnSpPr>
        <p:spPr>
          <a:xfrm>
            <a:off x="4678061" y="3004816"/>
            <a:ext cx="0" cy="2465092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val 55">
            <a:extLst>
              <a:ext uri="{FF2B5EF4-FFF2-40B4-BE49-F238E27FC236}">
                <a16:creationId xmlns:a16="http://schemas.microsoft.com/office/drawing/2014/main" id="{100D533E-073B-439B-A889-B62B9C690B7E}"/>
              </a:ext>
            </a:extLst>
          </p:cNvPr>
          <p:cNvSpPr>
            <a:spLocks noChangeAspect="1"/>
          </p:cNvSpPr>
          <p:nvPr/>
        </p:nvSpPr>
        <p:spPr>
          <a:xfrm>
            <a:off x="4300209" y="4712715"/>
            <a:ext cx="755704" cy="755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7" name="Table 56">
            <a:extLst>
              <a:ext uri="{FF2B5EF4-FFF2-40B4-BE49-F238E27FC236}">
                <a16:creationId xmlns:a16="http://schemas.microsoft.com/office/drawing/2014/main" id="{72D46FA7-632D-4C22-8BEE-728BACBB03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4786886"/>
              </p:ext>
            </p:extLst>
          </p:nvPr>
        </p:nvGraphicFramePr>
        <p:xfrm>
          <a:off x="4880353" y="1747052"/>
          <a:ext cx="874603" cy="3096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6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1455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14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8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53DE73F5-0362-48E8-BA1F-547BCC12A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9061042"/>
              </p:ext>
            </p:extLst>
          </p:nvPr>
        </p:nvGraphicFramePr>
        <p:xfrm>
          <a:off x="4533376" y="1870894"/>
          <a:ext cx="28800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6317B35A-FE51-49B3-98BE-6381AC5CBBDE}"/>
              </a:ext>
            </a:extLst>
          </p:cNvPr>
          <p:cNvGrpSpPr/>
          <p:nvPr/>
        </p:nvGrpSpPr>
        <p:grpSpPr>
          <a:xfrm>
            <a:off x="2871690" y="2715768"/>
            <a:ext cx="1613163" cy="606055"/>
            <a:chOff x="2871690" y="2715768"/>
            <a:chExt cx="1613163" cy="606055"/>
          </a:xfrm>
        </p:grpSpPr>
        <p:sp>
          <p:nvSpPr>
            <p:cNvPr id="20" name="Rounded Rectangle 4">
              <a:extLst>
                <a:ext uri="{FF2B5EF4-FFF2-40B4-BE49-F238E27FC236}">
                  <a16:creationId xmlns:a16="http://schemas.microsoft.com/office/drawing/2014/main" id="{6DC4A198-6938-44B9-A3D9-5CC5F832E6BF}"/>
                </a:ext>
              </a:extLst>
            </p:cNvPr>
            <p:cNvSpPr/>
            <p:nvPr/>
          </p:nvSpPr>
          <p:spPr>
            <a:xfrm>
              <a:off x="2871690" y="2715768"/>
              <a:ext cx="1009604" cy="606055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AADFA067-DE01-4DEB-9D7F-BA47FEC111AF}"/>
                </a:ext>
              </a:extLst>
            </p:cNvPr>
            <p:cNvCxnSpPr>
              <a:cxnSpLocks/>
            </p:cNvCxnSpPr>
            <p:nvPr/>
          </p:nvCxnSpPr>
          <p:spPr>
            <a:xfrm>
              <a:off x="3883553" y="3012844"/>
              <a:ext cx="601300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E5666D5-7D1C-4463-B5FE-C473C8D469DC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3" name="Picture 2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0FDCFBC-2D4C-4FED-9885-0FC93905593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4" name="TextBox 8">
              <a:extLst>
                <a:ext uri="{FF2B5EF4-FFF2-40B4-BE49-F238E27FC236}">
                  <a16:creationId xmlns:a16="http://schemas.microsoft.com/office/drawing/2014/main" id="{4A8F0DE6-1568-4346-82E3-1623C72CA670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055198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missing numbers on the scale and complete the temperature.</a:t>
            </a:r>
          </a:p>
          <a:p>
            <a:pPr lvl="0" algn="ctr"/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05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            </a:t>
            </a: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            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9BF7677-B5E3-47D8-BC5C-60273F20895E}"/>
              </a:ext>
            </a:extLst>
          </p:cNvPr>
          <p:cNvGrpSpPr/>
          <p:nvPr/>
        </p:nvGrpSpPr>
        <p:grpSpPr>
          <a:xfrm>
            <a:off x="4175141" y="1886394"/>
            <a:ext cx="1005841" cy="3721609"/>
            <a:chOff x="7165879" y="1009403"/>
            <a:chExt cx="831273" cy="3075709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3436D597-2010-4E84-9190-D2151D2F6180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A99EE8F7-2C21-4483-A666-0E7D01C69BB6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6C8F7690-76F4-4974-849B-8ED97128DED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85E8787F-5E4E-4CAA-95A5-F6A3C5CE424B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82218112-F043-40A6-9671-11EC3721E55C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B9317B22-E1EC-4FDD-BAC1-FD5100BE667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9F183AFF-D6BE-4F7D-BA74-1B08541B6E01}"/>
              </a:ext>
            </a:extLst>
          </p:cNvPr>
          <p:cNvCxnSpPr>
            <a:cxnSpLocks/>
          </p:cNvCxnSpPr>
          <p:nvPr/>
        </p:nvCxnSpPr>
        <p:spPr>
          <a:xfrm>
            <a:off x="4678061" y="3004816"/>
            <a:ext cx="0" cy="2465092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val 55">
            <a:extLst>
              <a:ext uri="{FF2B5EF4-FFF2-40B4-BE49-F238E27FC236}">
                <a16:creationId xmlns:a16="http://schemas.microsoft.com/office/drawing/2014/main" id="{100D533E-073B-439B-A889-B62B9C690B7E}"/>
              </a:ext>
            </a:extLst>
          </p:cNvPr>
          <p:cNvSpPr>
            <a:spLocks noChangeAspect="1"/>
          </p:cNvSpPr>
          <p:nvPr/>
        </p:nvSpPr>
        <p:spPr>
          <a:xfrm>
            <a:off x="4300209" y="4712715"/>
            <a:ext cx="755704" cy="755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7" name="Table 56">
            <a:extLst>
              <a:ext uri="{FF2B5EF4-FFF2-40B4-BE49-F238E27FC236}">
                <a16:creationId xmlns:a16="http://schemas.microsoft.com/office/drawing/2014/main" id="{72D46FA7-632D-4C22-8BEE-728BACBB03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357401"/>
              </p:ext>
            </p:extLst>
          </p:nvPr>
        </p:nvGraphicFramePr>
        <p:xfrm>
          <a:off x="4880353" y="1747052"/>
          <a:ext cx="874603" cy="3096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6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1455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  <a:r>
                        <a:rPr lang="en-GB" sz="1700" b="1" baseline="300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  <a:r>
                        <a:rPr lang="en-GB" sz="1700" b="1" baseline="300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14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  <a:r>
                        <a:rPr lang="en-GB" sz="1700" b="1" baseline="300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8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1700" b="1" baseline="300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1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7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53DE73F5-0362-48E8-BA1F-547BCC12A5B8}"/>
              </a:ext>
            </a:extLst>
          </p:cNvPr>
          <p:cNvGraphicFramePr>
            <a:graphicFrameLocks noGrp="1"/>
          </p:cNvGraphicFramePr>
          <p:nvPr/>
        </p:nvGraphicFramePr>
        <p:xfrm>
          <a:off x="4533376" y="1870894"/>
          <a:ext cx="28800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6317B35A-FE51-49B3-98BE-6381AC5CBBDE}"/>
              </a:ext>
            </a:extLst>
          </p:cNvPr>
          <p:cNvGrpSpPr/>
          <p:nvPr/>
        </p:nvGrpSpPr>
        <p:grpSpPr>
          <a:xfrm>
            <a:off x="2871690" y="2715768"/>
            <a:ext cx="1613163" cy="606055"/>
            <a:chOff x="2871690" y="2715768"/>
            <a:chExt cx="1613163" cy="606055"/>
          </a:xfrm>
        </p:grpSpPr>
        <p:sp>
          <p:nvSpPr>
            <p:cNvPr id="20" name="Rounded Rectangle 4">
              <a:extLst>
                <a:ext uri="{FF2B5EF4-FFF2-40B4-BE49-F238E27FC236}">
                  <a16:creationId xmlns:a16="http://schemas.microsoft.com/office/drawing/2014/main" id="{6DC4A198-6938-44B9-A3D9-5CC5F832E6BF}"/>
                </a:ext>
              </a:extLst>
            </p:cNvPr>
            <p:cNvSpPr/>
            <p:nvPr/>
          </p:nvSpPr>
          <p:spPr>
            <a:xfrm>
              <a:off x="2871690" y="2715768"/>
              <a:ext cx="1009604" cy="606055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12</a:t>
              </a:r>
              <a:r>
                <a:rPr lang="en-GB" sz="2400" b="1" baseline="30000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o</a:t>
              </a:r>
              <a:r>
                <a:rPr lang="en-GB" sz="24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AADFA067-DE01-4DEB-9D7F-BA47FEC111AF}"/>
                </a:ext>
              </a:extLst>
            </p:cNvPr>
            <p:cNvCxnSpPr>
              <a:cxnSpLocks/>
            </p:cNvCxnSpPr>
            <p:nvPr/>
          </p:nvCxnSpPr>
          <p:spPr>
            <a:xfrm>
              <a:off x="3883553" y="3012844"/>
              <a:ext cx="601300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3018E34-A632-4A37-A56D-F6CE48E5C59D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3" name="Picture 2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3A29566-9F97-42DA-9B72-AE4373455B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4" name="TextBox 8">
              <a:extLst>
                <a:ext uri="{FF2B5EF4-FFF2-40B4-BE49-F238E27FC236}">
                  <a16:creationId xmlns:a16="http://schemas.microsoft.com/office/drawing/2014/main" id="{4E529685-CDF1-4F3C-854D-9BB4C0D9EAC1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728578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D6F3D943-21F6-4CCB-8D05-CC074708E869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4" name="Picture 2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FD6191D-C302-4AC0-8CC7-3B07CF5BDC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5" name="TextBox 8">
              <a:extLst>
                <a:ext uri="{FF2B5EF4-FFF2-40B4-BE49-F238E27FC236}">
                  <a16:creationId xmlns:a16="http://schemas.microsoft.com/office/drawing/2014/main" id="{B8EF4AE3-41F5-4E86-906A-757AA1B9E533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2071D201-3A9C-4CAC-A5CB-4E5B0B5793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030"/>
            <a:ext cx="8913124" cy="6322100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CF9B8B31-30B1-448F-9319-251F4ED4D157}"/>
              </a:ext>
            </a:extLst>
          </p:cNvPr>
          <p:cNvGrpSpPr/>
          <p:nvPr/>
        </p:nvGrpSpPr>
        <p:grpSpPr>
          <a:xfrm>
            <a:off x="5875875" y="1835232"/>
            <a:ext cx="914401" cy="3383281"/>
            <a:chOff x="7165879" y="1009403"/>
            <a:chExt cx="831273" cy="3075709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AD4A4AB6-E979-471B-8951-970826520A62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79468D57-8DDD-47E8-9936-90A4AFE21206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543BCB47-23ED-44E4-9B48-F2BB337298F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004BB5AC-7085-47CD-945D-3C15C8F4925B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13F86D0B-B2C1-4E7C-8AD5-9805C5678546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D9814059-D29B-4473-A433-5FBD4B94A6C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4" name="Oval 33">
            <a:extLst>
              <a:ext uri="{FF2B5EF4-FFF2-40B4-BE49-F238E27FC236}">
                <a16:creationId xmlns:a16="http://schemas.microsoft.com/office/drawing/2014/main" id="{CE582126-915E-46C8-82CA-62A20CF069B5}"/>
              </a:ext>
            </a:extLst>
          </p:cNvPr>
          <p:cNvSpPr>
            <a:spLocks noChangeAspect="1"/>
          </p:cNvSpPr>
          <p:nvPr/>
        </p:nvSpPr>
        <p:spPr>
          <a:xfrm>
            <a:off x="5989573" y="4420263"/>
            <a:ext cx="687004" cy="6870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Speech Bubble: Rectangle with Corners Rounded 34">
            <a:extLst>
              <a:ext uri="{FF2B5EF4-FFF2-40B4-BE49-F238E27FC236}">
                <a16:creationId xmlns:a16="http://schemas.microsoft.com/office/drawing/2014/main" id="{634AED5D-018E-4A66-A1BF-5DB6C4F7C269}"/>
              </a:ext>
            </a:extLst>
          </p:cNvPr>
          <p:cNvSpPr/>
          <p:nvPr/>
        </p:nvSpPr>
        <p:spPr>
          <a:xfrm>
            <a:off x="2234633" y="1978792"/>
            <a:ext cx="3419378" cy="919486"/>
          </a:xfrm>
          <a:prstGeom prst="wedgeRoundRectCallout">
            <a:avLst>
              <a:gd name="adj1" fmla="val -43752"/>
              <a:gd name="adj2" fmla="val 11299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temperature is greater than 9</a:t>
            </a:r>
            <a:r>
              <a:rPr lang="en-GB" sz="1400" b="1" baseline="30000" dirty="0">
                <a:solidFill>
                  <a:schemeClr val="tx1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 but less than 18</a:t>
            </a:r>
            <a:r>
              <a:rPr lang="en-GB" sz="1400" b="1" baseline="30000" dirty="0">
                <a:solidFill>
                  <a:schemeClr val="tx1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C.</a:t>
            </a:r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15B7C7BB-F765-4CA9-99D5-7B7E8E9E9293}"/>
              </a:ext>
            </a:extLst>
          </p:cNvPr>
          <p:cNvGraphicFramePr>
            <a:graphicFrameLocks noGrp="1"/>
          </p:cNvGraphicFramePr>
          <p:nvPr/>
        </p:nvGraphicFramePr>
        <p:xfrm>
          <a:off x="6214483" y="1850496"/>
          <a:ext cx="237184" cy="2561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184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D93E594F-4692-4477-A27D-B6E10183527C}"/>
              </a:ext>
            </a:extLst>
          </p:cNvPr>
          <p:cNvGraphicFramePr>
            <a:graphicFrameLocks noGrp="1"/>
          </p:cNvGraphicFramePr>
          <p:nvPr/>
        </p:nvGraphicFramePr>
        <p:xfrm>
          <a:off x="6595821" y="1835232"/>
          <a:ext cx="448810" cy="2717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81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183912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18</a:t>
                      </a:r>
                      <a:r>
                        <a:rPr lang="en-GB" sz="12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16</a:t>
                      </a:r>
                      <a:r>
                        <a:rPr lang="en-GB" sz="12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12</a:t>
                      </a:r>
                      <a:r>
                        <a:rPr lang="en-GB" sz="12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2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8</a:t>
                      </a:r>
                      <a:r>
                        <a:rPr lang="en-GB" sz="12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12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2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sp>
        <p:nvSpPr>
          <p:cNvPr id="38" name="Rectangle 37">
            <a:extLst>
              <a:ext uri="{FF2B5EF4-FFF2-40B4-BE49-F238E27FC236}">
                <a16:creationId xmlns:a16="http://schemas.microsoft.com/office/drawing/2014/main" id="{88AC427A-07D6-40D1-B927-A8896210D57B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Julian is describing a temperature. Draw on the thermometer one possibility of what the temperature could be.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D6F3D943-21F6-4CCB-8D05-CC074708E869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4" name="Picture 2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FD6191D-C302-4AC0-8CC7-3B07CF5BDC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5" name="TextBox 8">
              <a:extLst>
                <a:ext uri="{FF2B5EF4-FFF2-40B4-BE49-F238E27FC236}">
                  <a16:creationId xmlns:a16="http://schemas.microsoft.com/office/drawing/2014/main" id="{B8EF4AE3-41F5-4E86-906A-757AA1B9E533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2071D201-3A9C-4CAC-A5CB-4E5B0B5793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030"/>
            <a:ext cx="8913124" cy="6322100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CF9B8B31-30B1-448F-9319-251F4ED4D157}"/>
              </a:ext>
            </a:extLst>
          </p:cNvPr>
          <p:cNvGrpSpPr/>
          <p:nvPr/>
        </p:nvGrpSpPr>
        <p:grpSpPr>
          <a:xfrm>
            <a:off x="5875875" y="1835232"/>
            <a:ext cx="914401" cy="3383281"/>
            <a:chOff x="7165879" y="1009403"/>
            <a:chExt cx="831273" cy="3075709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AD4A4AB6-E979-471B-8951-970826520A62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79468D57-8DDD-47E8-9936-90A4AFE21206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543BCB47-23ED-44E4-9B48-F2BB337298F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004BB5AC-7085-47CD-945D-3C15C8F4925B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13F86D0B-B2C1-4E7C-8AD5-9805C5678546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D9814059-D29B-4473-A433-5FBD4B94A6C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4" name="Oval 33">
            <a:extLst>
              <a:ext uri="{FF2B5EF4-FFF2-40B4-BE49-F238E27FC236}">
                <a16:creationId xmlns:a16="http://schemas.microsoft.com/office/drawing/2014/main" id="{CE582126-915E-46C8-82CA-62A20CF069B5}"/>
              </a:ext>
            </a:extLst>
          </p:cNvPr>
          <p:cNvSpPr>
            <a:spLocks noChangeAspect="1"/>
          </p:cNvSpPr>
          <p:nvPr/>
        </p:nvSpPr>
        <p:spPr>
          <a:xfrm>
            <a:off x="5989573" y="4420263"/>
            <a:ext cx="687004" cy="6870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Speech Bubble: Rectangle with Corners Rounded 34">
            <a:extLst>
              <a:ext uri="{FF2B5EF4-FFF2-40B4-BE49-F238E27FC236}">
                <a16:creationId xmlns:a16="http://schemas.microsoft.com/office/drawing/2014/main" id="{634AED5D-018E-4A66-A1BF-5DB6C4F7C269}"/>
              </a:ext>
            </a:extLst>
          </p:cNvPr>
          <p:cNvSpPr/>
          <p:nvPr/>
        </p:nvSpPr>
        <p:spPr>
          <a:xfrm>
            <a:off x="2234633" y="1978792"/>
            <a:ext cx="3419378" cy="919486"/>
          </a:xfrm>
          <a:prstGeom prst="wedgeRoundRectCallout">
            <a:avLst>
              <a:gd name="adj1" fmla="val -43752"/>
              <a:gd name="adj2" fmla="val 11299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temperature is greater than 9</a:t>
            </a:r>
            <a:r>
              <a:rPr lang="en-GB" sz="1400" b="1" baseline="30000" dirty="0">
                <a:solidFill>
                  <a:schemeClr val="tx1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 but less than 18</a:t>
            </a:r>
            <a:r>
              <a:rPr lang="en-GB" sz="1400" b="1" baseline="30000" dirty="0">
                <a:solidFill>
                  <a:schemeClr val="tx1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C.</a:t>
            </a:r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15B7C7BB-F765-4CA9-99D5-7B7E8E9E9293}"/>
              </a:ext>
            </a:extLst>
          </p:cNvPr>
          <p:cNvGraphicFramePr>
            <a:graphicFrameLocks noGrp="1"/>
          </p:cNvGraphicFramePr>
          <p:nvPr/>
        </p:nvGraphicFramePr>
        <p:xfrm>
          <a:off x="6214483" y="1850496"/>
          <a:ext cx="237184" cy="2561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184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5614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D93E594F-4692-4477-A27D-B6E10183527C}"/>
              </a:ext>
            </a:extLst>
          </p:cNvPr>
          <p:cNvGraphicFramePr>
            <a:graphicFrameLocks noGrp="1"/>
          </p:cNvGraphicFramePr>
          <p:nvPr/>
        </p:nvGraphicFramePr>
        <p:xfrm>
          <a:off x="6595821" y="1835232"/>
          <a:ext cx="448810" cy="2717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81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183912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18</a:t>
                      </a:r>
                      <a:r>
                        <a:rPr lang="en-GB" sz="12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16</a:t>
                      </a:r>
                      <a:r>
                        <a:rPr lang="en-GB" sz="12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12</a:t>
                      </a:r>
                      <a:r>
                        <a:rPr lang="en-GB" sz="12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2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8</a:t>
                      </a:r>
                      <a:r>
                        <a:rPr lang="en-GB" sz="12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12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5337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2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sp>
        <p:nvSpPr>
          <p:cNvPr id="38" name="Rectangle 37">
            <a:extLst>
              <a:ext uri="{FF2B5EF4-FFF2-40B4-BE49-F238E27FC236}">
                <a16:creationId xmlns:a16="http://schemas.microsoft.com/office/drawing/2014/main" id="{88AC427A-07D6-40D1-B927-A8896210D57B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Julian is describing a temperature. Draw on the thermometer one possibility of what the temperature could be.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possible answers; for example: 10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C, 11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C, 12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C, 13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C, 14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C, 15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C, 16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 and 17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66421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odd one out? Explain why.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2EBCDC3-EC70-4CB4-B381-29CF736DBE45}"/>
              </a:ext>
            </a:extLst>
          </p:cNvPr>
          <p:cNvGrpSpPr/>
          <p:nvPr/>
        </p:nvGrpSpPr>
        <p:grpSpPr>
          <a:xfrm>
            <a:off x="2220747" y="1552569"/>
            <a:ext cx="1005841" cy="3721609"/>
            <a:chOff x="7165879" y="1009403"/>
            <a:chExt cx="831273" cy="3075709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1DE26D44-4885-411D-9387-F9F66B1158D3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50FF7C4B-DA24-4899-85A3-F449AEE2A564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8339F23F-5A90-4AA1-9833-68214590884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09AC8562-CEE7-477C-8A97-C690085BF5DD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D5DB7C47-45E7-4DA2-A966-480C943CEBDA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3AA34106-3C31-4831-9E09-20366192E76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5E8E6B8-3DB5-4AA5-B863-FD7402E55D0D}"/>
              </a:ext>
            </a:extLst>
          </p:cNvPr>
          <p:cNvCxnSpPr>
            <a:cxnSpLocks/>
          </p:cNvCxnSpPr>
          <p:nvPr/>
        </p:nvCxnSpPr>
        <p:spPr>
          <a:xfrm>
            <a:off x="2721833" y="3996958"/>
            <a:ext cx="0" cy="1008000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>
            <a:extLst>
              <a:ext uri="{FF2B5EF4-FFF2-40B4-BE49-F238E27FC236}">
                <a16:creationId xmlns:a16="http://schemas.microsoft.com/office/drawing/2014/main" id="{6FF33837-DC82-4238-B0AD-90E9DD151C37}"/>
              </a:ext>
            </a:extLst>
          </p:cNvPr>
          <p:cNvSpPr>
            <a:spLocks noChangeAspect="1"/>
          </p:cNvSpPr>
          <p:nvPr/>
        </p:nvSpPr>
        <p:spPr>
          <a:xfrm>
            <a:off x="2343981" y="4381558"/>
            <a:ext cx="755704" cy="755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FAF2D4D-AEEB-4437-94AC-3BDCBBD56F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8788965"/>
              </p:ext>
            </p:extLst>
          </p:nvPr>
        </p:nvGraphicFramePr>
        <p:xfrm>
          <a:off x="2848433" y="1341537"/>
          <a:ext cx="874603" cy="3060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6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7862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F923A6FC-38D5-47AD-A0E9-9A5BC4552B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7405178"/>
              </p:ext>
            </p:extLst>
          </p:nvPr>
        </p:nvGraphicFramePr>
        <p:xfrm>
          <a:off x="2539339" y="1454931"/>
          <a:ext cx="34726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pSp>
        <p:nvGrpSpPr>
          <p:cNvPr id="37" name="Group 36">
            <a:extLst>
              <a:ext uri="{FF2B5EF4-FFF2-40B4-BE49-F238E27FC236}">
                <a16:creationId xmlns:a16="http://schemas.microsoft.com/office/drawing/2014/main" id="{8C1FE8A6-8713-495B-9155-9721227FE70E}"/>
              </a:ext>
            </a:extLst>
          </p:cNvPr>
          <p:cNvGrpSpPr/>
          <p:nvPr/>
        </p:nvGrpSpPr>
        <p:grpSpPr>
          <a:xfrm>
            <a:off x="4231631" y="1552572"/>
            <a:ext cx="1005841" cy="3721609"/>
            <a:chOff x="7165879" y="1009403"/>
            <a:chExt cx="831273" cy="3075709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C4AEB8DE-F630-4C6A-B026-C13943EFFA9E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6C6131D4-EEEC-4973-824F-E109B01DA703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51C11485-95E6-4BC0-907E-DDF66A91455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F118C989-F43D-491C-985C-5300A261CDF0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3C81A31F-5EC9-4781-800E-D1F1864BC12E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1A2F3A63-09CF-4B0A-B80B-E03CD845C8A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8A5FCF13-7710-4ADB-BE56-D25E026D72EF}"/>
              </a:ext>
            </a:extLst>
          </p:cNvPr>
          <p:cNvCxnSpPr>
            <a:cxnSpLocks/>
          </p:cNvCxnSpPr>
          <p:nvPr/>
        </p:nvCxnSpPr>
        <p:spPr>
          <a:xfrm>
            <a:off x="4730990" y="3152092"/>
            <a:ext cx="0" cy="1908000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>
            <a:extLst>
              <a:ext uri="{FF2B5EF4-FFF2-40B4-BE49-F238E27FC236}">
                <a16:creationId xmlns:a16="http://schemas.microsoft.com/office/drawing/2014/main" id="{BD675BF9-6BAB-47CB-B913-91D358468DC1}"/>
              </a:ext>
            </a:extLst>
          </p:cNvPr>
          <p:cNvSpPr>
            <a:spLocks noChangeAspect="1"/>
          </p:cNvSpPr>
          <p:nvPr/>
        </p:nvSpPr>
        <p:spPr>
          <a:xfrm>
            <a:off x="4353355" y="4393405"/>
            <a:ext cx="755704" cy="755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2E927394-8C88-4FD9-95EC-5895C4E6FE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173347"/>
              </p:ext>
            </p:extLst>
          </p:nvPr>
        </p:nvGraphicFramePr>
        <p:xfrm>
          <a:off x="4845981" y="1341537"/>
          <a:ext cx="874603" cy="3060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6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14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C19B1D45-AB77-4992-A744-A0CC5D2EF9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367413"/>
              </p:ext>
            </p:extLst>
          </p:nvPr>
        </p:nvGraphicFramePr>
        <p:xfrm>
          <a:off x="4561211" y="1452585"/>
          <a:ext cx="34726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F3C95D2-08EA-4731-9A74-AFD348DDED4E}"/>
              </a:ext>
            </a:extLst>
          </p:cNvPr>
          <p:cNvSpPr txBox="1"/>
          <p:nvPr/>
        </p:nvSpPr>
        <p:spPr>
          <a:xfrm>
            <a:off x="1941712" y="1272240"/>
            <a:ext cx="4876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A7A4A75-AE0E-4589-A278-73987ED3390F}"/>
              </a:ext>
            </a:extLst>
          </p:cNvPr>
          <p:cNvSpPr txBox="1"/>
          <p:nvPr/>
        </p:nvSpPr>
        <p:spPr>
          <a:xfrm>
            <a:off x="4097030" y="1272240"/>
            <a:ext cx="423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B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54E708A6-7D9F-4820-9AA5-14EFC1F870DD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40" name="Picture 3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24D4C87-7538-49A6-92D2-B4487614EA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41" name="TextBox 8">
              <a:extLst>
                <a:ext uri="{FF2B5EF4-FFF2-40B4-BE49-F238E27FC236}">
                  <a16:creationId xmlns:a16="http://schemas.microsoft.com/office/drawing/2014/main" id="{49D62021-3D60-477F-AB3F-72A54F150F20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5BC997C0-4633-4D0C-90AE-57311CF20EE0}"/>
              </a:ext>
            </a:extLst>
          </p:cNvPr>
          <p:cNvGrpSpPr/>
          <p:nvPr/>
        </p:nvGrpSpPr>
        <p:grpSpPr>
          <a:xfrm>
            <a:off x="5938639" y="1552569"/>
            <a:ext cx="1005841" cy="3721609"/>
            <a:chOff x="7165879" y="1009403"/>
            <a:chExt cx="831273" cy="3075709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73BCAA79-FF5B-4898-8AAA-C8F644DC5336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964E008B-A388-4653-AFBC-0B9BCA95CC70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6A25D747-0E90-4450-8593-005D99EF73E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1F7BCB9E-BB7A-4837-BBAE-35CEDA072714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544AC17C-F1E7-4A10-A159-135A3F9353CB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FCD39EBF-7647-4899-BF19-647FE0D42E0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F28CF5DA-FE9D-48A7-80CC-498A7EFEC26D}"/>
              </a:ext>
            </a:extLst>
          </p:cNvPr>
          <p:cNvCxnSpPr>
            <a:cxnSpLocks/>
          </p:cNvCxnSpPr>
          <p:nvPr/>
        </p:nvCxnSpPr>
        <p:spPr>
          <a:xfrm flipH="1">
            <a:off x="6437998" y="2871535"/>
            <a:ext cx="217" cy="2188554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Oval 59">
            <a:extLst>
              <a:ext uri="{FF2B5EF4-FFF2-40B4-BE49-F238E27FC236}">
                <a16:creationId xmlns:a16="http://schemas.microsoft.com/office/drawing/2014/main" id="{481EBADD-E5EF-4135-B35F-B2B34D9994F0}"/>
              </a:ext>
            </a:extLst>
          </p:cNvPr>
          <p:cNvSpPr>
            <a:spLocks noChangeAspect="1"/>
          </p:cNvSpPr>
          <p:nvPr/>
        </p:nvSpPr>
        <p:spPr>
          <a:xfrm>
            <a:off x="6060363" y="4393402"/>
            <a:ext cx="755704" cy="755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94D337CB-114F-4D56-A937-09068EA233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4922048"/>
              </p:ext>
            </p:extLst>
          </p:nvPr>
        </p:nvGraphicFramePr>
        <p:xfrm>
          <a:off x="6552989" y="1341534"/>
          <a:ext cx="858803" cy="3060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88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14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sp>
        <p:nvSpPr>
          <p:cNvPr id="63" name="TextBox 62">
            <a:extLst>
              <a:ext uri="{FF2B5EF4-FFF2-40B4-BE49-F238E27FC236}">
                <a16:creationId xmlns:a16="http://schemas.microsoft.com/office/drawing/2014/main" id="{1B5C33C6-E0F7-4A63-B31E-F04342E696B6}"/>
              </a:ext>
            </a:extLst>
          </p:cNvPr>
          <p:cNvSpPr txBox="1"/>
          <p:nvPr/>
        </p:nvSpPr>
        <p:spPr>
          <a:xfrm>
            <a:off x="5789696" y="1272240"/>
            <a:ext cx="5052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C</a:t>
            </a:r>
          </a:p>
        </p:txBody>
      </p:sp>
      <p:graphicFrame>
        <p:nvGraphicFramePr>
          <p:cNvPr id="65" name="Table 64">
            <a:extLst>
              <a:ext uri="{FF2B5EF4-FFF2-40B4-BE49-F238E27FC236}">
                <a16:creationId xmlns:a16="http://schemas.microsoft.com/office/drawing/2014/main" id="{96421850-63EB-4B53-A2E7-C137649F4A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2168163"/>
              </p:ext>
            </p:extLst>
          </p:nvPr>
        </p:nvGraphicFramePr>
        <p:xfrm>
          <a:off x="6280588" y="1446503"/>
          <a:ext cx="34726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71526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odd one out? Explain why.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possible answers, for example: B is the odd one out as it is the only one that does not read 10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2EBCDC3-EC70-4CB4-B381-29CF736DBE45}"/>
              </a:ext>
            </a:extLst>
          </p:cNvPr>
          <p:cNvGrpSpPr/>
          <p:nvPr/>
        </p:nvGrpSpPr>
        <p:grpSpPr>
          <a:xfrm>
            <a:off x="2220747" y="1552569"/>
            <a:ext cx="1005841" cy="3721609"/>
            <a:chOff x="7165879" y="1009403"/>
            <a:chExt cx="831273" cy="3075709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1DE26D44-4885-411D-9387-F9F66B1158D3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50FF7C4B-DA24-4899-85A3-F449AEE2A564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8339F23F-5A90-4AA1-9833-68214590884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09AC8562-CEE7-477C-8A97-C690085BF5DD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D5DB7C47-45E7-4DA2-A966-480C943CEBDA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3AA34106-3C31-4831-9E09-20366192E76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5E8E6B8-3DB5-4AA5-B863-FD7402E55D0D}"/>
              </a:ext>
            </a:extLst>
          </p:cNvPr>
          <p:cNvCxnSpPr>
            <a:cxnSpLocks/>
          </p:cNvCxnSpPr>
          <p:nvPr/>
        </p:nvCxnSpPr>
        <p:spPr>
          <a:xfrm>
            <a:off x="2721833" y="3996958"/>
            <a:ext cx="0" cy="1008000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>
            <a:extLst>
              <a:ext uri="{FF2B5EF4-FFF2-40B4-BE49-F238E27FC236}">
                <a16:creationId xmlns:a16="http://schemas.microsoft.com/office/drawing/2014/main" id="{6FF33837-DC82-4238-B0AD-90E9DD151C37}"/>
              </a:ext>
            </a:extLst>
          </p:cNvPr>
          <p:cNvSpPr>
            <a:spLocks noChangeAspect="1"/>
          </p:cNvSpPr>
          <p:nvPr/>
        </p:nvSpPr>
        <p:spPr>
          <a:xfrm>
            <a:off x="2343981" y="4381558"/>
            <a:ext cx="755704" cy="755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FAF2D4D-AEEB-4437-94AC-3BDCBBD56FE5}"/>
              </a:ext>
            </a:extLst>
          </p:cNvPr>
          <p:cNvGraphicFramePr>
            <a:graphicFrameLocks noGrp="1"/>
          </p:cNvGraphicFramePr>
          <p:nvPr/>
        </p:nvGraphicFramePr>
        <p:xfrm>
          <a:off x="2848433" y="1341537"/>
          <a:ext cx="874603" cy="3060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6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7862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F923A6FC-38D5-47AD-A0E9-9A5BC4552B55}"/>
              </a:ext>
            </a:extLst>
          </p:cNvPr>
          <p:cNvGraphicFramePr>
            <a:graphicFrameLocks noGrp="1"/>
          </p:cNvGraphicFramePr>
          <p:nvPr/>
        </p:nvGraphicFramePr>
        <p:xfrm>
          <a:off x="2539339" y="1454931"/>
          <a:ext cx="34726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pSp>
        <p:nvGrpSpPr>
          <p:cNvPr id="37" name="Group 36">
            <a:extLst>
              <a:ext uri="{FF2B5EF4-FFF2-40B4-BE49-F238E27FC236}">
                <a16:creationId xmlns:a16="http://schemas.microsoft.com/office/drawing/2014/main" id="{8C1FE8A6-8713-495B-9155-9721227FE70E}"/>
              </a:ext>
            </a:extLst>
          </p:cNvPr>
          <p:cNvGrpSpPr/>
          <p:nvPr/>
        </p:nvGrpSpPr>
        <p:grpSpPr>
          <a:xfrm>
            <a:off x="4231631" y="1552572"/>
            <a:ext cx="1005841" cy="3721609"/>
            <a:chOff x="7165879" y="1009403"/>
            <a:chExt cx="831273" cy="3075709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C4AEB8DE-F630-4C6A-B026-C13943EFFA9E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6C6131D4-EEEC-4973-824F-E109B01DA703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51C11485-95E6-4BC0-907E-DDF66A91455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F118C989-F43D-491C-985C-5300A261CDF0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3C81A31F-5EC9-4781-800E-D1F1864BC12E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1A2F3A63-09CF-4B0A-B80B-E03CD845C8A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8A5FCF13-7710-4ADB-BE56-D25E026D72EF}"/>
              </a:ext>
            </a:extLst>
          </p:cNvPr>
          <p:cNvCxnSpPr>
            <a:cxnSpLocks/>
          </p:cNvCxnSpPr>
          <p:nvPr/>
        </p:nvCxnSpPr>
        <p:spPr>
          <a:xfrm>
            <a:off x="4730990" y="3152092"/>
            <a:ext cx="0" cy="1908000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>
            <a:extLst>
              <a:ext uri="{FF2B5EF4-FFF2-40B4-BE49-F238E27FC236}">
                <a16:creationId xmlns:a16="http://schemas.microsoft.com/office/drawing/2014/main" id="{BD675BF9-6BAB-47CB-B913-91D358468DC1}"/>
              </a:ext>
            </a:extLst>
          </p:cNvPr>
          <p:cNvSpPr>
            <a:spLocks noChangeAspect="1"/>
          </p:cNvSpPr>
          <p:nvPr/>
        </p:nvSpPr>
        <p:spPr>
          <a:xfrm>
            <a:off x="4353355" y="4393405"/>
            <a:ext cx="755704" cy="755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2E927394-8C88-4FD9-95EC-5895C4E6FE31}"/>
              </a:ext>
            </a:extLst>
          </p:cNvPr>
          <p:cNvGraphicFramePr>
            <a:graphicFrameLocks noGrp="1"/>
          </p:cNvGraphicFramePr>
          <p:nvPr/>
        </p:nvGraphicFramePr>
        <p:xfrm>
          <a:off x="4845981" y="1341537"/>
          <a:ext cx="874603" cy="3060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6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14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C19B1D45-AB77-4992-A744-A0CC5D2EF986}"/>
              </a:ext>
            </a:extLst>
          </p:cNvPr>
          <p:cNvGraphicFramePr>
            <a:graphicFrameLocks noGrp="1"/>
          </p:cNvGraphicFramePr>
          <p:nvPr/>
        </p:nvGraphicFramePr>
        <p:xfrm>
          <a:off x="4561211" y="1452585"/>
          <a:ext cx="34726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F3C95D2-08EA-4731-9A74-AFD348DDED4E}"/>
              </a:ext>
            </a:extLst>
          </p:cNvPr>
          <p:cNvSpPr txBox="1"/>
          <p:nvPr/>
        </p:nvSpPr>
        <p:spPr>
          <a:xfrm>
            <a:off x="1941712" y="1272240"/>
            <a:ext cx="4876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A7A4A75-AE0E-4589-A278-73987ED3390F}"/>
              </a:ext>
            </a:extLst>
          </p:cNvPr>
          <p:cNvSpPr txBox="1"/>
          <p:nvPr/>
        </p:nvSpPr>
        <p:spPr>
          <a:xfrm>
            <a:off x="4097030" y="1272240"/>
            <a:ext cx="423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B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54E708A6-7D9F-4820-9AA5-14EFC1F870DD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40" name="Picture 3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24D4C87-7538-49A6-92D2-B4487614EA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41" name="TextBox 8">
              <a:extLst>
                <a:ext uri="{FF2B5EF4-FFF2-40B4-BE49-F238E27FC236}">
                  <a16:creationId xmlns:a16="http://schemas.microsoft.com/office/drawing/2014/main" id="{49D62021-3D60-477F-AB3F-72A54F150F20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5BC997C0-4633-4D0C-90AE-57311CF20EE0}"/>
              </a:ext>
            </a:extLst>
          </p:cNvPr>
          <p:cNvGrpSpPr/>
          <p:nvPr/>
        </p:nvGrpSpPr>
        <p:grpSpPr>
          <a:xfrm>
            <a:off x="5938639" y="1552569"/>
            <a:ext cx="1005841" cy="3721609"/>
            <a:chOff x="7165879" y="1009403"/>
            <a:chExt cx="831273" cy="3075709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73BCAA79-FF5B-4898-8AAA-C8F644DC5336}"/>
                </a:ext>
              </a:extLst>
            </p:cNvPr>
            <p:cNvGrpSpPr/>
            <p:nvPr/>
          </p:nvGrpSpPr>
          <p:grpSpPr>
            <a:xfrm>
              <a:off x="7165879" y="1009403"/>
              <a:ext cx="831273" cy="3075709"/>
              <a:chOff x="7165879" y="1009403"/>
              <a:chExt cx="831273" cy="3075709"/>
            </a:xfrm>
          </p:grpSpPr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964E008B-A388-4653-AFBC-0B9BCA95CC70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6A25D747-0E90-4450-8593-005D99EF73E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1F7BCB9E-BB7A-4837-BBAE-35CEDA072714}"/>
                </a:ext>
              </a:extLst>
            </p:cNvPr>
            <p:cNvGrpSpPr/>
            <p:nvPr/>
          </p:nvGrpSpPr>
          <p:grpSpPr>
            <a:xfrm>
              <a:off x="7238013" y="1009403"/>
              <a:ext cx="687003" cy="3003574"/>
              <a:chOff x="8914414" y="1184564"/>
              <a:chExt cx="687003" cy="3003574"/>
            </a:xfrm>
          </p:grpSpPr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544AC17C-F1E7-4A10-A159-135A3F9353CB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FCD39EBF-7647-4899-BF19-647FE0D42E0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F28CF5DA-FE9D-48A7-80CC-498A7EFEC26D}"/>
              </a:ext>
            </a:extLst>
          </p:cNvPr>
          <p:cNvCxnSpPr>
            <a:cxnSpLocks/>
          </p:cNvCxnSpPr>
          <p:nvPr/>
        </p:nvCxnSpPr>
        <p:spPr>
          <a:xfrm flipH="1">
            <a:off x="6437998" y="2871535"/>
            <a:ext cx="217" cy="2188554"/>
          </a:xfrm>
          <a:prstGeom prst="line">
            <a:avLst/>
          </a:prstGeom>
          <a:ln w="1778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Oval 59">
            <a:extLst>
              <a:ext uri="{FF2B5EF4-FFF2-40B4-BE49-F238E27FC236}">
                <a16:creationId xmlns:a16="http://schemas.microsoft.com/office/drawing/2014/main" id="{481EBADD-E5EF-4135-B35F-B2B34D9994F0}"/>
              </a:ext>
            </a:extLst>
          </p:cNvPr>
          <p:cNvSpPr>
            <a:spLocks noChangeAspect="1"/>
          </p:cNvSpPr>
          <p:nvPr/>
        </p:nvSpPr>
        <p:spPr>
          <a:xfrm>
            <a:off x="6060363" y="4393402"/>
            <a:ext cx="755704" cy="755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94D337CB-114F-4D56-A937-09068EA23319}"/>
              </a:ext>
            </a:extLst>
          </p:cNvPr>
          <p:cNvGraphicFramePr>
            <a:graphicFrameLocks noGrp="1"/>
          </p:cNvGraphicFramePr>
          <p:nvPr/>
        </p:nvGraphicFramePr>
        <p:xfrm>
          <a:off x="6552989" y="1341534"/>
          <a:ext cx="858803" cy="3060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8803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14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8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78182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sp>
        <p:nvSpPr>
          <p:cNvPr id="63" name="TextBox 62">
            <a:extLst>
              <a:ext uri="{FF2B5EF4-FFF2-40B4-BE49-F238E27FC236}">
                <a16:creationId xmlns:a16="http://schemas.microsoft.com/office/drawing/2014/main" id="{1B5C33C6-E0F7-4A63-B31E-F04342E696B6}"/>
              </a:ext>
            </a:extLst>
          </p:cNvPr>
          <p:cNvSpPr txBox="1"/>
          <p:nvPr/>
        </p:nvSpPr>
        <p:spPr>
          <a:xfrm>
            <a:off x="5789696" y="1272240"/>
            <a:ext cx="5052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C</a:t>
            </a:r>
          </a:p>
        </p:txBody>
      </p:sp>
      <p:graphicFrame>
        <p:nvGraphicFramePr>
          <p:cNvPr id="65" name="Table 64">
            <a:extLst>
              <a:ext uri="{FF2B5EF4-FFF2-40B4-BE49-F238E27FC236}">
                <a16:creationId xmlns:a16="http://schemas.microsoft.com/office/drawing/2014/main" id="{96421850-63EB-4B53-A2E7-C137649F4A6C}"/>
              </a:ext>
            </a:extLst>
          </p:cNvPr>
          <p:cNvGraphicFramePr>
            <a:graphicFrameLocks noGrp="1"/>
          </p:cNvGraphicFramePr>
          <p:nvPr/>
        </p:nvGraphicFramePr>
        <p:xfrm>
          <a:off x="6280588" y="1446503"/>
          <a:ext cx="34726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844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88579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52713CB1-8412-45E4-A4D9-872604C47669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7" name="Picture 2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ACA2F36-A809-4219-85B3-F9302BDE42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8" name="TextBox 8">
              <a:extLst>
                <a:ext uri="{FF2B5EF4-FFF2-40B4-BE49-F238E27FC236}">
                  <a16:creationId xmlns:a16="http://schemas.microsoft.com/office/drawing/2014/main" id="{DA1E6788-805B-45D0-AC05-202C26CD4CF4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584C91AC-273C-44DC-8D7D-E5B20477FF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41BA5FA3-03F1-42C6-A42F-F900511E36BC}"/>
              </a:ext>
            </a:extLst>
          </p:cNvPr>
          <p:cNvSpPr/>
          <p:nvPr/>
        </p:nvSpPr>
        <p:spPr>
          <a:xfrm>
            <a:off x="3276302" y="2043301"/>
            <a:ext cx="1732766" cy="1085343"/>
          </a:xfrm>
          <a:prstGeom prst="wedgeRoundRectCallout">
            <a:avLst>
              <a:gd name="adj1" fmla="val -82004"/>
              <a:gd name="adj2" fmla="val 4254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is 10</a:t>
            </a:r>
            <a:r>
              <a:rPr lang="en-GB" sz="2400" b="1" baseline="30000" dirty="0">
                <a:solidFill>
                  <a:schemeClr val="tx1"/>
                </a:solidFill>
                <a:latin typeface="Century Gothic" panose="020B0502020202020204" pitchFamily="34" charset="0"/>
              </a:rPr>
              <a:t>o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C.</a:t>
            </a:r>
            <a:endParaRPr lang="en-GB" sz="2000" b="1" dirty="0">
              <a:latin typeface="Century Gothic" panose="020B0502020202020204" pitchFamily="34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BBDB33A-7CA2-4306-9CF5-7747A85BD0E4}"/>
              </a:ext>
            </a:extLst>
          </p:cNvPr>
          <p:cNvGrpSpPr/>
          <p:nvPr/>
        </p:nvGrpSpPr>
        <p:grpSpPr>
          <a:xfrm>
            <a:off x="5448894" y="1839069"/>
            <a:ext cx="914401" cy="3383281"/>
            <a:chOff x="357777" y="4224972"/>
            <a:chExt cx="426575" cy="1578325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5F9C34BF-2B37-42E0-A787-AD5C15F6D098}"/>
                </a:ext>
              </a:extLst>
            </p:cNvPr>
            <p:cNvGrpSpPr/>
            <p:nvPr/>
          </p:nvGrpSpPr>
          <p:grpSpPr>
            <a:xfrm>
              <a:off x="357777" y="4224972"/>
              <a:ext cx="426575" cy="1578325"/>
              <a:chOff x="7165879" y="1009403"/>
              <a:chExt cx="831273" cy="3075709"/>
            </a:xfrm>
          </p:grpSpPr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BD576694-D0A7-4636-B976-8427461BBCB9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BA9AB92A-9359-419F-ACBD-3077C1AE552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2E93BD8B-14C9-4147-A4E6-9595A542D1E6}"/>
                </a:ext>
              </a:extLst>
            </p:cNvPr>
            <p:cNvGrpSpPr/>
            <p:nvPr/>
          </p:nvGrpSpPr>
          <p:grpSpPr>
            <a:xfrm>
              <a:off x="394793" y="4224972"/>
              <a:ext cx="352542" cy="1541308"/>
              <a:chOff x="8914414" y="1184564"/>
              <a:chExt cx="687003" cy="3003574"/>
            </a:xfrm>
          </p:grpSpPr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178EFDB0-2011-4986-8737-552D47030A71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A0C5E128-C35D-4722-A8EC-971E9CE3EF1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9CFE84FB-17E1-4186-B100-7D8C4EB41912}"/>
              </a:ext>
            </a:extLst>
          </p:cNvPr>
          <p:cNvCxnSpPr>
            <a:cxnSpLocks/>
          </p:cNvCxnSpPr>
          <p:nvPr/>
        </p:nvCxnSpPr>
        <p:spPr>
          <a:xfrm>
            <a:off x="5906094" y="3882097"/>
            <a:ext cx="0" cy="1080000"/>
          </a:xfrm>
          <a:prstGeom prst="line">
            <a:avLst/>
          </a:prstGeom>
          <a:ln w="1270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C3D80B58-00D8-4CB1-9F14-430395C7252C}"/>
              </a:ext>
            </a:extLst>
          </p:cNvPr>
          <p:cNvSpPr>
            <a:spLocks noChangeAspect="1"/>
          </p:cNvSpPr>
          <p:nvPr/>
        </p:nvSpPr>
        <p:spPr>
          <a:xfrm>
            <a:off x="5562592" y="4409895"/>
            <a:ext cx="687004" cy="6870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259E8E2B-9A15-46D1-AC89-85272878F0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394035"/>
              </p:ext>
            </p:extLst>
          </p:nvPr>
        </p:nvGraphicFramePr>
        <p:xfrm>
          <a:off x="6020826" y="1676767"/>
          <a:ext cx="795094" cy="2839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94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45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35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35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25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15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C7964647-5004-4FF9-8CAB-C70447A6DB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854687"/>
              </p:ext>
            </p:extLst>
          </p:nvPr>
        </p:nvGraphicFramePr>
        <p:xfrm>
          <a:off x="5788260" y="1816567"/>
          <a:ext cx="234000" cy="259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0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351FEED9-C413-43B6-9B42-AA1A1B692D0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Ayesha is reading the temperature outside.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 why.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0222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52713CB1-8412-45E4-A4D9-872604C47669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7" name="Picture 2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ACA2F36-A809-4219-85B3-F9302BDE42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8" name="TextBox 8">
              <a:extLst>
                <a:ext uri="{FF2B5EF4-FFF2-40B4-BE49-F238E27FC236}">
                  <a16:creationId xmlns:a16="http://schemas.microsoft.com/office/drawing/2014/main" id="{DA1E6788-805B-45D0-AC05-202C26CD4CF4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584C91AC-273C-44DC-8D7D-E5B20477FF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41BA5FA3-03F1-42C6-A42F-F900511E36BC}"/>
              </a:ext>
            </a:extLst>
          </p:cNvPr>
          <p:cNvSpPr/>
          <p:nvPr/>
        </p:nvSpPr>
        <p:spPr>
          <a:xfrm>
            <a:off x="3276302" y="2043301"/>
            <a:ext cx="1732766" cy="1085343"/>
          </a:xfrm>
          <a:prstGeom prst="wedgeRoundRectCallout">
            <a:avLst>
              <a:gd name="adj1" fmla="val -82004"/>
              <a:gd name="adj2" fmla="val 4254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is 10</a:t>
            </a:r>
            <a:r>
              <a:rPr lang="en-GB" sz="2400" b="1" baseline="30000" dirty="0">
                <a:solidFill>
                  <a:schemeClr val="tx1"/>
                </a:solidFill>
                <a:latin typeface="Century Gothic" panose="020B0502020202020204" pitchFamily="34" charset="0"/>
              </a:rPr>
              <a:t>o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C.</a:t>
            </a:r>
            <a:endParaRPr lang="en-GB" sz="2000" b="1" dirty="0">
              <a:latin typeface="Century Gothic" panose="020B0502020202020204" pitchFamily="34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BBDB33A-7CA2-4306-9CF5-7747A85BD0E4}"/>
              </a:ext>
            </a:extLst>
          </p:cNvPr>
          <p:cNvGrpSpPr/>
          <p:nvPr/>
        </p:nvGrpSpPr>
        <p:grpSpPr>
          <a:xfrm>
            <a:off x="5448894" y="1839069"/>
            <a:ext cx="914401" cy="3383281"/>
            <a:chOff x="357777" y="4224972"/>
            <a:chExt cx="426575" cy="1578325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5F9C34BF-2B37-42E0-A787-AD5C15F6D098}"/>
                </a:ext>
              </a:extLst>
            </p:cNvPr>
            <p:cNvGrpSpPr/>
            <p:nvPr/>
          </p:nvGrpSpPr>
          <p:grpSpPr>
            <a:xfrm>
              <a:off x="357777" y="4224972"/>
              <a:ext cx="426575" cy="1578325"/>
              <a:chOff x="7165879" y="1009403"/>
              <a:chExt cx="831273" cy="3075709"/>
            </a:xfrm>
          </p:grpSpPr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BD576694-D0A7-4636-B976-8427461BBCB9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BA9AB92A-9359-419F-ACBD-3077C1AE552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2E93BD8B-14C9-4147-A4E6-9595A542D1E6}"/>
                </a:ext>
              </a:extLst>
            </p:cNvPr>
            <p:cNvGrpSpPr/>
            <p:nvPr/>
          </p:nvGrpSpPr>
          <p:grpSpPr>
            <a:xfrm>
              <a:off x="394793" y="4224972"/>
              <a:ext cx="352542" cy="1541308"/>
              <a:chOff x="8914414" y="1184564"/>
              <a:chExt cx="687003" cy="3003574"/>
            </a:xfrm>
          </p:grpSpPr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178EFDB0-2011-4986-8737-552D47030A71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A0C5E128-C35D-4722-A8EC-971E9CE3EF1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9CFE84FB-17E1-4186-B100-7D8C4EB41912}"/>
              </a:ext>
            </a:extLst>
          </p:cNvPr>
          <p:cNvCxnSpPr>
            <a:cxnSpLocks/>
          </p:cNvCxnSpPr>
          <p:nvPr/>
        </p:nvCxnSpPr>
        <p:spPr>
          <a:xfrm>
            <a:off x="5906094" y="3882097"/>
            <a:ext cx="0" cy="1080000"/>
          </a:xfrm>
          <a:prstGeom prst="line">
            <a:avLst/>
          </a:prstGeom>
          <a:ln w="1270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C3D80B58-00D8-4CB1-9F14-430395C7252C}"/>
              </a:ext>
            </a:extLst>
          </p:cNvPr>
          <p:cNvSpPr>
            <a:spLocks noChangeAspect="1"/>
          </p:cNvSpPr>
          <p:nvPr/>
        </p:nvSpPr>
        <p:spPr>
          <a:xfrm>
            <a:off x="5562592" y="4409895"/>
            <a:ext cx="687004" cy="6870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259E8E2B-9A15-46D1-AC89-85272878F036}"/>
              </a:ext>
            </a:extLst>
          </p:cNvPr>
          <p:cNvGraphicFramePr>
            <a:graphicFrameLocks noGrp="1"/>
          </p:cNvGraphicFramePr>
          <p:nvPr/>
        </p:nvGraphicFramePr>
        <p:xfrm>
          <a:off x="6020826" y="1676767"/>
          <a:ext cx="795094" cy="2839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94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45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35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35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25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15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C7964647-5004-4FF9-8CAB-C70447A6DB76}"/>
              </a:ext>
            </a:extLst>
          </p:cNvPr>
          <p:cNvGraphicFramePr>
            <a:graphicFrameLocks noGrp="1"/>
          </p:cNvGraphicFramePr>
          <p:nvPr/>
        </p:nvGraphicFramePr>
        <p:xfrm>
          <a:off x="5788260" y="1816567"/>
          <a:ext cx="234000" cy="259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0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351FEED9-C413-43B6-9B42-AA1A1B692D0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Ayesha is reading the temperature outside.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 why.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Ayesha is correct because…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7535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52713CB1-8412-45E4-A4D9-872604C47669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7" name="Picture 2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ACA2F36-A809-4219-85B3-F9302BDE42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8" name="TextBox 8">
              <a:extLst>
                <a:ext uri="{FF2B5EF4-FFF2-40B4-BE49-F238E27FC236}">
                  <a16:creationId xmlns:a16="http://schemas.microsoft.com/office/drawing/2014/main" id="{DA1E6788-805B-45D0-AC05-202C26CD4CF4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584C91AC-273C-44DC-8D7D-E5B20477FF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41BA5FA3-03F1-42C6-A42F-F900511E36BC}"/>
              </a:ext>
            </a:extLst>
          </p:cNvPr>
          <p:cNvSpPr/>
          <p:nvPr/>
        </p:nvSpPr>
        <p:spPr>
          <a:xfrm>
            <a:off x="3276302" y="2043301"/>
            <a:ext cx="1732766" cy="1085343"/>
          </a:xfrm>
          <a:prstGeom prst="wedgeRoundRectCallout">
            <a:avLst>
              <a:gd name="adj1" fmla="val -82004"/>
              <a:gd name="adj2" fmla="val 4254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is 10</a:t>
            </a:r>
            <a:r>
              <a:rPr lang="en-GB" sz="2400" b="1" baseline="30000" dirty="0">
                <a:solidFill>
                  <a:schemeClr val="tx1"/>
                </a:solidFill>
                <a:latin typeface="Century Gothic" panose="020B0502020202020204" pitchFamily="34" charset="0"/>
              </a:rPr>
              <a:t>o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C.</a:t>
            </a:r>
            <a:endParaRPr lang="en-GB" sz="2000" b="1" dirty="0">
              <a:latin typeface="Century Gothic" panose="020B0502020202020204" pitchFamily="34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BBDB33A-7CA2-4306-9CF5-7747A85BD0E4}"/>
              </a:ext>
            </a:extLst>
          </p:cNvPr>
          <p:cNvGrpSpPr/>
          <p:nvPr/>
        </p:nvGrpSpPr>
        <p:grpSpPr>
          <a:xfrm>
            <a:off x="5448894" y="1839069"/>
            <a:ext cx="914401" cy="3383281"/>
            <a:chOff x="357777" y="4224972"/>
            <a:chExt cx="426575" cy="1578325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5F9C34BF-2B37-42E0-A787-AD5C15F6D098}"/>
                </a:ext>
              </a:extLst>
            </p:cNvPr>
            <p:cNvGrpSpPr/>
            <p:nvPr/>
          </p:nvGrpSpPr>
          <p:grpSpPr>
            <a:xfrm>
              <a:off x="357777" y="4224972"/>
              <a:ext cx="426575" cy="1578325"/>
              <a:chOff x="7165879" y="1009403"/>
              <a:chExt cx="831273" cy="3075709"/>
            </a:xfrm>
          </p:grpSpPr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BD576694-D0A7-4636-B976-8427461BBCB9}"/>
                  </a:ext>
                </a:extLst>
              </p:cNvPr>
              <p:cNvCxnSpPr/>
              <p:nvPr/>
            </p:nvCxnSpPr>
            <p:spPr>
              <a:xfrm>
                <a:off x="7581515" y="1009403"/>
                <a:ext cx="0" cy="2660072"/>
              </a:xfrm>
              <a:prstGeom prst="line">
                <a:avLst/>
              </a:prstGeom>
              <a:ln w="381000" cap="rnd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BA9AB92A-9359-419F-ACBD-3077C1AE552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165879" y="3253839"/>
                <a:ext cx="831273" cy="831273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2E93BD8B-14C9-4147-A4E6-9595A542D1E6}"/>
                </a:ext>
              </a:extLst>
            </p:cNvPr>
            <p:cNvGrpSpPr/>
            <p:nvPr/>
          </p:nvGrpSpPr>
          <p:grpSpPr>
            <a:xfrm>
              <a:off x="394793" y="4224972"/>
              <a:ext cx="352542" cy="1541308"/>
              <a:chOff x="8914414" y="1184564"/>
              <a:chExt cx="687003" cy="3003574"/>
            </a:xfrm>
          </p:grpSpPr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178EFDB0-2011-4986-8737-552D47030A71}"/>
                  </a:ext>
                </a:extLst>
              </p:cNvPr>
              <p:cNvCxnSpPr/>
              <p:nvPr/>
            </p:nvCxnSpPr>
            <p:spPr>
              <a:xfrm>
                <a:off x="9257915" y="1184564"/>
                <a:ext cx="0" cy="2660072"/>
              </a:xfrm>
              <a:prstGeom prst="line">
                <a:avLst/>
              </a:prstGeom>
              <a:ln w="2540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A0C5E128-C35D-4722-A8EC-971E9CE3EF1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14414" y="3501135"/>
                <a:ext cx="687003" cy="68700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9CFE84FB-17E1-4186-B100-7D8C4EB41912}"/>
              </a:ext>
            </a:extLst>
          </p:cNvPr>
          <p:cNvCxnSpPr>
            <a:cxnSpLocks/>
          </p:cNvCxnSpPr>
          <p:nvPr/>
        </p:nvCxnSpPr>
        <p:spPr>
          <a:xfrm>
            <a:off x="5906094" y="3882097"/>
            <a:ext cx="0" cy="1080000"/>
          </a:xfrm>
          <a:prstGeom prst="line">
            <a:avLst/>
          </a:prstGeom>
          <a:ln w="127000" cap="flat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C3D80B58-00D8-4CB1-9F14-430395C7252C}"/>
              </a:ext>
            </a:extLst>
          </p:cNvPr>
          <p:cNvSpPr>
            <a:spLocks noChangeAspect="1"/>
          </p:cNvSpPr>
          <p:nvPr/>
        </p:nvSpPr>
        <p:spPr>
          <a:xfrm>
            <a:off x="5562592" y="4409895"/>
            <a:ext cx="687004" cy="6870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259E8E2B-9A15-46D1-AC89-85272878F036}"/>
              </a:ext>
            </a:extLst>
          </p:cNvPr>
          <p:cNvGraphicFramePr>
            <a:graphicFrameLocks noGrp="1"/>
          </p:cNvGraphicFramePr>
          <p:nvPr/>
        </p:nvGraphicFramePr>
        <p:xfrm>
          <a:off x="6020826" y="1676767"/>
          <a:ext cx="795094" cy="2839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5094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7620305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45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35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35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25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15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5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58152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en-GB" sz="15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C7964647-5004-4FF9-8CAB-C70447A6DB76}"/>
              </a:ext>
            </a:extLst>
          </p:cNvPr>
          <p:cNvGraphicFramePr>
            <a:graphicFrameLocks noGrp="1"/>
          </p:cNvGraphicFramePr>
          <p:nvPr/>
        </p:nvGraphicFramePr>
        <p:xfrm>
          <a:off x="5788260" y="1816567"/>
          <a:ext cx="234000" cy="259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00">
                  <a:extLst>
                    <a:ext uri="{9D8B030D-6E8A-4147-A177-3AD203B41FA5}">
                      <a16:colId xmlns:a16="http://schemas.microsoft.com/office/drawing/2014/main" val="830627459"/>
                    </a:ext>
                  </a:extLst>
                </a:gridCol>
              </a:tblGrid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34928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658130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513919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769333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31972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10552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1930606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647289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878246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765585"/>
                  </a:ext>
                </a:extLst>
              </a:tr>
            </a:tbl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351FEED9-C413-43B6-9B42-AA1A1B692D0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Ayesha is reading the temperature outside.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 why.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Ayesha is correct because the thermometer is going up in increments of 5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C. 5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 + 5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 = 10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826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6436A14-00DD-4A15-82DA-79767C87FE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2006/documentManagement/types"/>
    <ds:schemaRef ds:uri="http://purl.org/dc/dcmitype/"/>
    <ds:schemaRef ds:uri="http://www.w3.org/XML/1998/namespace"/>
    <ds:schemaRef ds:uri="0f0ae0ff-29c4-4766-b250-c1a9bee8d430"/>
    <ds:schemaRef ds:uri="http://purl.org/dc/terms/"/>
    <ds:schemaRef ds:uri="http://schemas.microsoft.com/sharepoint/v3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86144f90-c7b6-48d0-aae5-f5e9e48cc3df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324</TotalTime>
  <Words>784</Words>
  <Application>Microsoft Office PowerPoint</Application>
  <PresentationFormat>On-screen Show (4:3)</PresentationFormat>
  <Paragraphs>629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Jane Afford</cp:lastModifiedBy>
  <cp:revision>7</cp:revision>
  <dcterms:created xsi:type="dcterms:W3CDTF">2018-03-17T10:08:43Z</dcterms:created>
  <dcterms:modified xsi:type="dcterms:W3CDTF">2020-07-07T17:51:31Z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