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6"/>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58" r:id="rId20"/>
    <p:sldId id="282" r:id="rId21"/>
    <p:sldId id="285" r:id="rId22"/>
    <p:sldId id="283" r:id="rId23"/>
    <p:sldId id="281" r:id="rId24"/>
    <p:sldId id="256" r:id="rId25"/>
    <p:sldId id="275" r:id="rId26"/>
    <p:sldId id="300" r:id="rId27"/>
    <p:sldId id="301" r:id="rId28"/>
    <p:sldId id="280" r:id="rId29"/>
    <p:sldId id="298" r:id="rId30"/>
    <p:sldId id="267" r:id="rId31"/>
    <p:sldId id="289" r:id="rId32"/>
    <p:sldId id="299" r:id="rId33"/>
    <p:sldId id="264" r:id="rId34"/>
    <p:sldId id="320"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77257" autoAdjust="0"/>
  </p:normalViewPr>
  <p:slideViewPr>
    <p:cSldViewPr>
      <p:cViewPr varScale="1">
        <p:scale>
          <a:sx n="88" d="100"/>
          <a:sy n="88" d="100"/>
        </p:scale>
        <p:origin x="2280" y="90"/>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11/09/2024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15</a:t>
            </a:fld>
            <a:endParaRPr lang="en-GB"/>
          </a:p>
        </p:txBody>
      </p:sp>
    </p:spTree>
    <p:extLst>
      <p:ext uri="{BB962C8B-B14F-4D97-AF65-F5344CB8AC3E}">
        <p14:creationId xmlns:p14="http://schemas.microsoft.com/office/powerpoint/2010/main" val="3602443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11/09/2024</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11/09/2024</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11/09/2024</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11/09/2024</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11/09/2024</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11/09/2024</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11/09/2024</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11/09/2024</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11/09/2024</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11/09/2024</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11/09/2024</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9/11/2024</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11/09/2024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11/09/2024</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ibisonm@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philipssouthport.com/curriculum-3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4!</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397177" y="3316553"/>
            <a:ext cx="2334391" cy="400110"/>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Vernon</a:t>
            </a:r>
          </a:p>
        </p:txBody>
      </p:sp>
      <p:sp>
        <p:nvSpPr>
          <p:cNvPr id="7" name="TextBox 6">
            <a:extLst>
              <a:ext uri="{FF2B5EF4-FFF2-40B4-BE49-F238E27FC236}">
                <a16:creationId xmlns:a16="http://schemas.microsoft.com/office/drawing/2014/main" id="{7AAC92B6-F91B-4BCA-9936-EED0E9D91775}"/>
              </a:ext>
            </a:extLst>
          </p:cNvPr>
          <p:cNvSpPr txBox="1"/>
          <p:nvPr/>
        </p:nvSpPr>
        <p:spPr>
          <a:xfrm>
            <a:off x="6732240" y="4106126"/>
            <a:ext cx="2002897" cy="1323439"/>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
            </a:r>
            <a:r>
              <a:rPr lang="en-GB" sz="2000" dirty="0">
                <a:solidFill>
                  <a:prstClr val="black"/>
                </a:solidFill>
                <a:latin typeface="Arial" panose="020B0604020202020204" pitchFamily="34" charset="0"/>
                <a:cs typeface="Arial" panose="020B0604020202020204" pitchFamily="34" charset="0"/>
              </a:rPr>
              <a:t>W</a:t>
            </a:r>
            <a:r>
              <a:rPr kumimoji="0" lang="en-GB" sz="2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estby</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Every morning</a:t>
            </a:r>
            <a:endParaRPr lang="en-GB" sz="2000" dirty="0">
              <a:solidFill>
                <a:prstClr val="black"/>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6AC658A-3820-4C17-9E10-93EBB65701C8}"/>
              </a:ext>
            </a:extLst>
          </p:cNvPr>
          <p:cNvSpPr txBox="1"/>
          <p:nvPr/>
        </p:nvSpPr>
        <p:spPr>
          <a:xfrm>
            <a:off x="3231492" y="5243716"/>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Miss Samuel – PPA cover on </a:t>
            </a:r>
            <a:r>
              <a:rPr lang="en-GB" sz="2000" dirty="0">
                <a:solidFill>
                  <a:prstClr val="black"/>
                </a:solidFill>
                <a:latin typeface="Arial" panose="020B0604020202020204" pitchFamily="34" charset="0"/>
                <a:cs typeface="Arial" panose="020B0604020202020204" pitchFamily="34" charset="0"/>
              </a:rPr>
              <a:t>Thurs pm</a:t>
            </a:r>
          </a:p>
        </p:txBody>
      </p:sp>
      <p:pic>
        <p:nvPicPr>
          <p:cNvPr id="14" name="Picture 13">
            <a:extLst>
              <a:ext uri="{FF2B5EF4-FFF2-40B4-BE49-F238E27FC236}">
                <a16:creationId xmlns:a16="http://schemas.microsoft.com/office/drawing/2014/main" id="{BFDA1E0B-B705-4CA4-AD26-A57A6196AD45}"/>
              </a:ext>
            </a:extLst>
          </p:cNvPr>
          <p:cNvPicPr>
            <a:picLocks noChangeAspect="1"/>
          </p:cNvPicPr>
          <p:nvPr/>
        </p:nvPicPr>
        <p:blipFill rotWithShape="1">
          <a:blip r:embed="rId2"/>
          <a:srcRect t="9473"/>
          <a:stretch/>
        </p:blipFill>
        <p:spPr>
          <a:xfrm>
            <a:off x="3635896" y="3429000"/>
            <a:ext cx="1243262" cy="1736473"/>
          </a:xfrm>
          <a:prstGeom prst="rect">
            <a:avLst/>
          </a:prstGeom>
        </p:spPr>
      </p:pic>
      <p:sp>
        <p:nvSpPr>
          <p:cNvPr id="15" name="TextBox 14">
            <a:extLst>
              <a:ext uri="{FF2B5EF4-FFF2-40B4-BE49-F238E27FC236}">
                <a16:creationId xmlns:a16="http://schemas.microsoft.com/office/drawing/2014/main" id="{BD65F55B-5A1A-4601-A596-6E10B40CBAC3}"/>
              </a:ext>
            </a:extLst>
          </p:cNvPr>
          <p:cNvSpPr txBox="1"/>
          <p:nvPr/>
        </p:nvSpPr>
        <p:spPr>
          <a:xfrm>
            <a:off x="3417455" y="1810898"/>
            <a:ext cx="2509154" cy="707886"/>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Coleman – Y2 Teaching Assistant</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pic>
        <p:nvPicPr>
          <p:cNvPr id="1026" name="Picture 2" descr="https://primarysite-prod-sorted.s3.amazonaws.com/st-philips-church-of-england-primary-school/UploadedImage/0dd75aac-d706-442b-ad34-6653526a8da5_1x1.jpeg">
            <a:extLst>
              <a:ext uri="{FF2B5EF4-FFF2-40B4-BE49-F238E27FC236}">
                <a16:creationId xmlns:a16="http://schemas.microsoft.com/office/drawing/2014/main" id="{542F1353-B49A-47C7-A1D5-7F0B7E8610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623" y="1602053"/>
            <a:ext cx="1333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rimarysite-prod-sorted.s3.amazonaws.com/st-philips-church-of-england-primary-school/UploadedImage/525fcd24-64d9-45ed-818f-17af9ed67a86_1x1.jpeg">
            <a:extLst>
              <a:ext uri="{FF2B5EF4-FFF2-40B4-BE49-F238E27FC236}">
                <a16:creationId xmlns:a16="http://schemas.microsoft.com/office/drawing/2014/main" id="{F3C9D0AF-09D7-45D7-BD1B-15E597F896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2941" y="2421637"/>
            <a:ext cx="1333500" cy="1714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632311"/>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rPr>
              <a:t>vernona@sps.sefton.school</a:t>
            </a:r>
            <a:endParaRPr lang="en-GB" sz="2000" dirty="0">
              <a:solidFill>
                <a:schemeClr val="accent4">
                  <a:lumMod val="75000"/>
                </a:schemeClr>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hlinkClick r:id="rId4"/>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4705975"/>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Tuesday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Thursday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89364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either spellings and grammar or Maths key skills.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4" name="Picture 3">
            <a:extLst>
              <a:ext uri="{FF2B5EF4-FFF2-40B4-BE49-F238E27FC236}">
                <a16:creationId xmlns:a16="http://schemas.microsoft.com/office/drawing/2014/main" id="{C2678506-993C-42F1-969D-8C16891EEE86}"/>
              </a:ext>
            </a:extLst>
          </p:cNvPr>
          <p:cNvPicPr>
            <a:picLocks noChangeAspect="1"/>
          </p:cNvPicPr>
          <p:nvPr/>
        </p:nvPicPr>
        <p:blipFill>
          <a:blip r:embed="rId2"/>
          <a:stretch>
            <a:fillRect/>
          </a:stretch>
        </p:blipFill>
        <p:spPr>
          <a:xfrm>
            <a:off x="616868" y="980728"/>
            <a:ext cx="7910264" cy="5584116"/>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paper copies also available.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3987C878-7EA7-40F1-BDB9-0DF8274DDAC7}"/>
              </a:ext>
            </a:extLst>
          </p:cNvPr>
          <p:cNvPicPr>
            <a:picLocks noChangeAspect="1"/>
          </p:cNvPicPr>
          <p:nvPr/>
        </p:nvPicPr>
        <p:blipFill rotWithShape="1">
          <a:blip r:embed="rId3"/>
          <a:srcRect l="17713" t="16401" r="19612" b="9441"/>
          <a:stretch/>
        </p:blipFill>
        <p:spPr>
          <a:xfrm>
            <a:off x="539552" y="1124744"/>
            <a:ext cx="8376814" cy="5575286"/>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4.</a:t>
            </a:r>
          </a:p>
          <a:p>
            <a:pPr marL="45720" indent="0" algn="ctr">
              <a:buNone/>
            </a:pPr>
            <a:endParaRPr lang="en-GB" sz="2800" dirty="0">
              <a:latin typeface="Arial" panose="020B0604020202020204" pitchFamily="34" charset="0"/>
              <a:cs typeface="Arial" panose="020B0604020202020204" pitchFamily="34" charset="0"/>
            </a:endParaRPr>
          </a:p>
          <a:p>
            <a:pPr marL="45720" indent="0" algn="ctr">
              <a:buNone/>
            </a:pPr>
            <a:r>
              <a:rPr lang="en-GB" sz="2800" dirty="0">
                <a:latin typeface="Arial" panose="020B0604020202020204" pitchFamily="34" charset="0"/>
                <a:cs typeface="Arial" panose="020B0604020202020204" pitchFamily="34"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461665"/>
          </a:xfrm>
          <a:prstGeom prst="rect">
            <a:avLst/>
          </a:prstGeom>
        </p:spPr>
        <p:txBody>
          <a:bodyPr wrap="square">
            <a:spAutoFit/>
          </a:bodyPr>
          <a:lstStyle/>
          <a:p>
            <a:r>
              <a:rPr lang="en-GB" sz="2400" dirty="0">
                <a:hlinkClick r:id="rId2"/>
              </a:rPr>
              <a:t>https://www.stphilipssouthport.com/curriculum-35/</a:t>
            </a:r>
            <a:r>
              <a:rPr lang="en-GB" sz="2400" dirty="0"/>
              <a:t> </a:t>
            </a: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Wednesday.</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5, children need to be able to spell words from the Year 3 and 4 curriculum list as well as Year 5.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53" y="556288"/>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558353" y="1988840"/>
            <a:ext cx="7488832" cy="4104456"/>
          </a:xfrm>
        </p:spPr>
        <p:txBody>
          <a:bodyPr>
            <a:normAutofit/>
          </a:bodyPr>
          <a:lstStyle/>
          <a:p>
            <a:pPr marL="45720" indent="0" algn="ctr">
              <a:buNone/>
            </a:pPr>
            <a:r>
              <a:rPr lang="en-GB" sz="2400" dirty="0">
                <a:latin typeface="Arial" panose="020B0604020202020204" pitchFamily="34" charset="0"/>
                <a:cs typeface="Arial" panose="020B0604020202020204" pitchFamily="34" charset="0"/>
              </a:rPr>
              <a:t>As you will be aware, we have the Bronze, Silver and Gold badges in school. </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Children must practise their times tables daily. Even if they think they know them- by Year 4 they must be quick to recall them.</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There are also various sites to use:</a:t>
            </a:r>
          </a:p>
          <a:p>
            <a:pPr marL="45720" indent="0" algn="ctr">
              <a:buNone/>
            </a:pPr>
            <a:r>
              <a:rPr lang="en-GB" sz="2400" dirty="0">
                <a:latin typeface="Arial" panose="020B0604020202020204" pitchFamily="34" charset="0"/>
                <a:cs typeface="Arial" panose="020B0604020202020204" pitchFamily="34" charset="0"/>
                <a:hlinkClick r:id="rId2"/>
              </a:rPr>
              <a:t>https://www.youtube.com/watch?v=4BLZKOjNKfk</a:t>
            </a:r>
            <a:r>
              <a:rPr lang="en-GB" sz="2400" dirty="0">
                <a:latin typeface="Arial" panose="020B0604020202020204" pitchFamily="34" charset="0"/>
                <a:cs typeface="Arial" panose="020B0604020202020204" pitchFamily="34"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5494" y="35283"/>
            <a:ext cx="1818506" cy="137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Children will be expected to write their own reading comments in their Reading log book each day.</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3046988"/>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Rock and River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Trip to the coastline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Christ the King – DT cooking </a:t>
            </a:r>
          </a:p>
        </p:txBody>
      </p:sp>
    </p:spTree>
    <p:extLst>
      <p:ext uri="{BB962C8B-B14F-4D97-AF65-F5344CB8AC3E}">
        <p14:creationId xmlns:p14="http://schemas.microsoft.com/office/powerpoint/2010/main" val="2503148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602101" y="1501994"/>
            <a:ext cx="6285952"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23rd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1995</TotalTime>
  <Words>1502</Words>
  <Application>Microsoft Office PowerPoint</Application>
  <PresentationFormat>On-screen Show (4:3)</PresentationFormat>
  <Paragraphs>184</Paragraphs>
  <Slides>33</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Parent’s meeting:</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Alexander Vernon</cp:lastModifiedBy>
  <cp:revision>139</cp:revision>
  <cp:lastPrinted>2021-09-08T07:29:11Z</cp:lastPrinted>
  <dcterms:created xsi:type="dcterms:W3CDTF">2014-09-15T15:29:28Z</dcterms:created>
  <dcterms:modified xsi:type="dcterms:W3CDTF">2024-09-11T10:53:57Z</dcterms:modified>
</cp:coreProperties>
</file>