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1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CC99"/>
    <a:srgbClr val="FF33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85385-82A3-40EF-8B15-C05E77B17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62B905-4A91-4449-8ED2-113F60135D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87206-139C-4683-AA03-D4F40640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FF04-EB1B-4A57-9BCD-5996B8986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016EA-746B-4C8C-B525-D56F1234B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2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8ED6B-AE9A-4022-B474-939F16221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BBBAB-483E-439F-BE3F-575217EE3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AFA32-73E4-4059-A096-CF49360F2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F96F4-F3FD-47DA-A76A-F5331491E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E868-5F29-4224-9114-BFB981B4C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98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F3A2-B492-4DBC-B6C6-CAC274FBA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831012-6E77-4AEB-96AE-4A52CA204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68DB8-C776-4E2C-B9F9-5017BF877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9B85A-1503-4328-B6A2-CE9A682A1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16272-94D6-4D14-A0C4-A36682A3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63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94B3-07D9-477D-BD8E-DA3CF4969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DDC8D-45C6-427E-801D-9786D7ECA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B55AA7-7DC5-4E80-B852-E7B173856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987E3-E933-4B27-8A96-6B6B84AE6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E895C-15BC-49BE-A338-D8B7A5D5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CDEAA2-A9B6-4414-A1FF-F31F83EB0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67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06199-0C70-431B-B5EF-957E8C383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FDFBF5-8652-4684-9BA4-D39CF07B6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161DA-03B3-422B-8AC5-D57D5D90D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B2F7B7-C7FD-4D2E-A81A-7F998A1E3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4565A2-E612-45D8-BB09-AB6B318A8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DB55B5-A009-4CC7-8A6D-9CFE7AF6D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94A3D2-27DE-4B0C-9830-9A0013692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181D3B-C113-44EC-97BF-54D03625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267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C3518-F3F8-48F0-B539-8C65690F9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6F1A89-234B-4B34-A439-1217FC2AE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3A4118-6967-4A92-BEAD-1766473F3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977070-D9EC-4BC7-B535-D193AFDDF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45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E83B0-7C17-4449-8BB1-382C1898F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0DC10A-5563-44CE-A392-9CCD71BFA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0ABFF-6564-4A0D-9A46-274B7459F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35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580FE-FA8E-4B19-AABF-6DD8672B2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04790-F31B-415A-BD1B-131BF721B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A7101B-AA5A-4C47-92BF-A6BFDBE09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DFAF4-958B-448E-95A1-22679DC3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00348-437E-4804-8422-98549787E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1F847-5B23-4BC7-99FC-43EEF549A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162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DB84B-DAAF-46B4-8644-7B2B04AFF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3998B-D457-41E2-BB2B-4971E55689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0CBCF5-48D8-4C3B-8BA0-DC51BFFAA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BE4AA-A698-4A11-A26B-92F734584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B38E68-BB79-4AD4-BF85-7E3568B48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BEB7E-926F-491F-BA7B-72932B1CB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2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CD8DB-01AB-4455-B006-DEBD73C0B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C548D-5479-4DF3-891D-90429AFB2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C89CF-D73B-4EC1-9DB0-6DF2A742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A2347-6B5E-4E6A-9802-CD46F4DB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E6D62-B091-47B5-94ED-C3F7FADA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289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6BD35A-6EF6-4975-9216-019A0E35D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99F317-353E-44E2-A74E-4FDC3328EF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EF332-8675-4810-AA96-FCF602848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E879F-39B4-4674-87F9-DFA523F56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7B455-34E2-468A-B544-03F877522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27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C0E61-DDE4-4FC7-B15E-5DEB9CF1B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D7C9F-57D5-41D1-A0D7-2258B995B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3B96D-447B-4BC2-BCC5-F888A1F4BC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71B98-B0D7-49E3-8BF4-01AFD1FCCA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4279F-D65F-4009-A30C-9B38C43D8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68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AB76-0C93-4317-9A52-C45FDCE717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lang="en-GB" b="1" dirty="0">
                <a:latin typeface="Lucida Calligraphy" panose="03010101010101010101" pitchFamily="66" charset="0"/>
              </a:rPr>
              <a:t>The Wolves in the Walls continued…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1CA692-3D17-4D3D-A04F-BA1BFB0E07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01951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Lucida Calligraphy" panose="03010101010101010101" pitchFamily="66" charset="0"/>
              </a:rPr>
              <a:t>Are you ready to find out what happens next?</a:t>
            </a:r>
          </a:p>
        </p:txBody>
      </p:sp>
      <p:pic>
        <p:nvPicPr>
          <p:cNvPr id="5" name="Picture 4" descr="The Wolves in the Walls by Neil Gaiman">
            <a:extLst>
              <a:ext uri="{FF2B5EF4-FFF2-40B4-BE49-F238E27FC236}">
                <a16:creationId xmlns:a16="http://schemas.microsoft.com/office/drawing/2014/main" id="{85BF24E9-942D-4FBC-A866-6852965EDD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474" y="3573463"/>
            <a:ext cx="3043237" cy="3055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29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6FC069-A80C-4512-8648-1F9EC360C1FF}"/>
              </a:ext>
            </a:extLst>
          </p:cNvPr>
          <p:cNvSpPr txBox="1"/>
          <p:nvPr/>
        </p:nvSpPr>
        <p:spPr>
          <a:xfrm>
            <a:off x="657224" y="748749"/>
            <a:ext cx="11172825" cy="357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3</a:t>
            </a:r>
            <a:r>
              <a:rPr lang="en-GB" sz="3600" b="1" u="sng" baseline="300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36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November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</a:t>
            </a:r>
            <a:r>
              <a:rPr lang="en-GB" sz="3200" b="1" u="sng" kern="1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draw inferences such as inferring characters’ feelings, thoughts and motives from their actions, and justifying inferences with evidence.  </a:t>
            </a:r>
            <a:endParaRPr lang="en-GB" sz="32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388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B4C0B0-A3C6-4B77-83C0-9C5A4FE41539}"/>
              </a:ext>
            </a:extLst>
          </p:cNvPr>
          <p:cNvSpPr txBox="1"/>
          <p:nvPr/>
        </p:nvSpPr>
        <p:spPr>
          <a:xfrm>
            <a:off x="390525" y="118069"/>
            <a:ext cx="11801475" cy="478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kern="1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Can you remember where we were up to in the story?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text, book, indoor, sitting&#10;&#10;Description automatically generated">
            <a:extLst>
              <a:ext uri="{FF2B5EF4-FFF2-40B4-BE49-F238E27FC236}">
                <a16:creationId xmlns:a16="http://schemas.microsoft.com/office/drawing/2014/main" id="{1C0E8D0B-C662-4AAA-865C-3E2C4738C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" y="781795"/>
            <a:ext cx="6953250" cy="55533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B3FCB1A-0E8A-4C08-BE41-E2CEB0CCB996}"/>
              </a:ext>
            </a:extLst>
          </p:cNvPr>
          <p:cNvSpPr txBox="1"/>
          <p:nvPr/>
        </p:nvSpPr>
        <p:spPr>
          <a:xfrm>
            <a:off x="7533085" y="781795"/>
            <a:ext cx="4368403" cy="20591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kern="1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That’s right. All was quiet and Lucy was asleep in bed when suddenly there were noises!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89B125-DFAA-4E3B-8FCA-69E48F2D6AE5}"/>
              </a:ext>
            </a:extLst>
          </p:cNvPr>
          <p:cNvSpPr txBox="1"/>
          <p:nvPr/>
        </p:nvSpPr>
        <p:spPr>
          <a:xfrm>
            <a:off x="7761684" y="3071154"/>
            <a:ext cx="4139803" cy="1268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Howling yowling, thumping and bumping…</a:t>
            </a:r>
            <a:endParaRPr lang="en-GB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B5D9CF-24BF-4B20-B9C2-A9E9926A9FC3}"/>
              </a:ext>
            </a:extLst>
          </p:cNvPr>
          <p:cNvSpPr txBox="1"/>
          <p:nvPr/>
        </p:nvSpPr>
        <p:spPr>
          <a:xfrm>
            <a:off x="8374259" y="5009701"/>
            <a:ext cx="2227066" cy="671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kern="100" dirty="0">
                <a:solidFill>
                  <a:srgbClr val="A5002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And…!</a:t>
            </a:r>
            <a:endParaRPr lang="en-GB" sz="3600" b="1" dirty="0">
              <a:solidFill>
                <a:srgbClr val="A5002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94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11D151-AE2C-4E79-87AC-14254D458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2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ook, text, food, person&#10;&#10;Description automatically generated">
            <a:extLst>
              <a:ext uri="{FF2B5EF4-FFF2-40B4-BE49-F238E27FC236}">
                <a16:creationId xmlns:a16="http://schemas.microsoft.com/office/drawing/2014/main" id="{2087F588-A3B2-4698-ADC7-9A8B18CBD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5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85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ebsite&#10;&#10;Description automatically generated">
            <a:extLst>
              <a:ext uri="{FF2B5EF4-FFF2-40B4-BE49-F238E27FC236}">
                <a16:creationId xmlns:a16="http://schemas.microsoft.com/office/drawing/2014/main" id="{17FCCDB8-7CD3-4897-8295-45458298F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89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bsite&#10;&#10;Description automatically generated">
            <a:extLst>
              <a:ext uri="{FF2B5EF4-FFF2-40B4-BE49-F238E27FC236}">
                <a16:creationId xmlns:a16="http://schemas.microsoft.com/office/drawing/2014/main" id="{E1520EB6-CB9B-4C94-8A5A-A3EC66B72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0" y="0"/>
            <a:ext cx="12138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742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DCCFB7C-E281-4F39-8677-D04E3D3A7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94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81F9B12A-C8E4-4AD4-9AA7-674146A94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5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BF0DE66-740D-41D8-8020-82C778B15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46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C62002E-3816-4A1D-B21F-5492A1E66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72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448A84B0-1424-4C18-AB2B-7FA54C67A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71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7A43F5BA-D13E-4242-964B-00E65C88F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20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3AE6623-CBD7-4F23-B37F-5CC9D8136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27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84</Words>
  <Application>Microsoft Office PowerPoint</Application>
  <PresentationFormat>Widescreen</PresentationFormat>
  <Paragraphs>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Lucida Calligraphy</vt:lpstr>
      <vt:lpstr>XCCW Joined 7a</vt:lpstr>
      <vt:lpstr>Office Theme</vt:lpstr>
      <vt:lpstr>The Wolves in the Walls continued…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Wolves in the Walls continued…</dc:title>
  <dc:creator>Jane Afford</dc:creator>
  <cp:lastModifiedBy>Jane Afford</cp:lastModifiedBy>
  <cp:revision>9</cp:revision>
  <dcterms:created xsi:type="dcterms:W3CDTF">2020-11-02T20:21:11Z</dcterms:created>
  <dcterms:modified xsi:type="dcterms:W3CDTF">2020-11-03T00:09:13Z</dcterms:modified>
</cp:coreProperties>
</file>