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11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89F4F-D9E9-4C6C-91C0-28BCC4C54FF2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0EA4F-4436-4D19-8D50-12F8E6EDED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222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89F4F-D9E9-4C6C-91C0-28BCC4C54FF2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0EA4F-4436-4D19-8D50-12F8E6EDED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0955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89F4F-D9E9-4C6C-91C0-28BCC4C54FF2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0EA4F-4436-4D19-8D50-12F8E6EDED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45409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89F4F-D9E9-4C6C-91C0-28BCC4C54FF2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0EA4F-4436-4D19-8D50-12F8E6EDED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02592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89F4F-D9E9-4C6C-91C0-28BCC4C54FF2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0EA4F-4436-4D19-8D50-12F8E6EDED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4132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89F4F-D9E9-4C6C-91C0-28BCC4C54FF2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0EA4F-4436-4D19-8D50-12F8E6EDED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72480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89F4F-D9E9-4C6C-91C0-28BCC4C54FF2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0EA4F-4436-4D19-8D50-12F8E6EDED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65931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89F4F-D9E9-4C6C-91C0-28BCC4C54FF2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0EA4F-4436-4D19-8D50-12F8E6EDED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6406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89F4F-D9E9-4C6C-91C0-28BCC4C54FF2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0EA4F-4436-4D19-8D50-12F8E6EDED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74049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89F4F-D9E9-4C6C-91C0-28BCC4C54FF2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0EA4F-4436-4D19-8D50-12F8E6EDED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543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89F4F-D9E9-4C6C-91C0-28BCC4C54FF2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0EA4F-4436-4D19-8D50-12F8E6EDED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365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89F4F-D9E9-4C6C-91C0-28BCC4C54FF2}" type="datetimeFigureOut">
              <a:rPr lang="en-GB" smtClean="0"/>
              <a:t>15/07/2020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70EA4F-4436-4D19-8D50-12F8E6EDED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697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692696"/>
            <a:ext cx="7772400" cy="1470025"/>
          </a:xfrm>
        </p:spPr>
        <p:txBody>
          <a:bodyPr/>
          <a:lstStyle/>
          <a:p>
            <a:r>
              <a:rPr lang="en-GB" b="1" dirty="0">
                <a:solidFill>
                  <a:srgbClr val="FF0000"/>
                </a:solidFill>
                <a:latin typeface="Lucida Calligraphy" panose="03010101010101010101" pitchFamily="66" charset="0"/>
              </a:rPr>
              <a:t>Marvel Comic Covers</a:t>
            </a:r>
          </a:p>
        </p:txBody>
      </p:sp>
      <p:pic>
        <p:nvPicPr>
          <p:cNvPr id="1026" name="Picture 2" descr="Thor (Marvel Comics) - Wikipedia">
            <a:extLst>
              <a:ext uri="{FF2B5EF4-FFF2-40B4-BE49-F238E27FC236}">
                <a16:creationId xmlns:a16="http://schemas.microsoft.com/office/drawing/2014/main" id="{08EEA465-9985-4DAC-A634-95C872DEBC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215" y="2292782"/>
            <a:ext cx="2882030" cy="4461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ELA #1 Blank Variant Cover Comic Art Sketch Avengers Thor Card ...">
            <a:extLst>
              <a:ext uri="{FF2B5EF4-FFF2-40B4-BE49-F238E27FC236}">
                <a16:creationId xmlns:a16="http://schemas.microsoft.com/office/drawing/2014/main" id="{937F48C6-EBA4-471C-97CD-60F264F205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5666" y="2292782"/>
            <a:ext cx="2892668" cy="4461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ap and Thor! Avengers (2010) #1 | Comic Issues | Marvel">
            <a:extLst>
              <a:ext uri="{FF2B5EF4-FFF2-40B4-BE49-F238E27FC236}">
                <a16:creationId xmlns:a16="http://schemas.microsoft.com/office/drawing/2014/main" id="{D22E73F5-4FFA-403B-83EF-23A0289CB8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283322"/>
            <a:ext cx="2938124" cy="4480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4657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EP111844 - MARVEL CLASSIC COMIC COVERS 11 X 14 PHOTO 18 PC DISP ...">
            <a:extLst>
              <a:ext uri="{FF2B5EF4-FFF2-40B4-BE49-F238E27FC236}">
                <a16:creationId xmlns:a16="http://schemas.microsoft.com/office/drawing/2014/main" id="{8CA5314C-83BD-4A98-8B74-97DD8528DF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20888"/>
            <a:ext cx="9144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43EF8921-EB4C-4143-B98E-776F513D0596}"/>
              </a:ext>
            </a:extLst>
          </p:cNvPr>
          <p:cNvSpPr txBox="1">
            <a:spLocks/>
          </p:cNvSpPr>
          <p:nvPr/>
        </p:nvSpPr>
        <p:spPr>
          <a:xfrm>
            <a:off x="395536" y="332656"/>
            <a:ext cx="8568952" cy="1584176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dirty="0">
                <a:solidFill>
                  <a:srgbClr val="FFC000"/>
                </a:solidFill>
                <a:latin typeface="XCCW Joined 7a" panose="03050602040000000000" pitchFamily="66" charset="0"/>
              </a:rPr>
              <a:t>Look at the way these Marvel comic covers have been illustrated. They usually show the main superhero in action.</a:t>
            </a:r>
          </a:p>
        </p:txBody>
      </p:sp>
    </p:spTree>
    <p:extLst>
      <p:ext uri="{BB962C8B-B14F-4D97-AF65-F5344CB8AC3E}">
        <p14:creationId xmlns:p14="http://schemas.microsoft.com/office/powerpoint/2010/main" val="26480872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war-ofthe-worlds.co.uk/images/super1_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26" y="315113"/>
            <a:ext cx="4355976" cy="6227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776A27-6D96-492A-922C-F251B1A67125}"/>
              </a:ext>
            </a:extLst>
          </p:cNvPr>
          <p:cNvSpPr txBox="1"/>
          <p:nvPr/>
        </p:nvSpPr>
        <p:spPr>
          <a:xfrm>
            <a:off x="5505145" y="404664"/>
            <a:ext cx="3433229" cy="14042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solidFill>
                  <a:schemeClr val="bg1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 superhero’s name is in bold lettering and usually in a well-known style.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32E3A4-CF29-4FF9-A521-44A14BD0F0BC}"/>
              </a:ext>
            </a:extLst>
          </p:cNvPr>
          <p:cNvSpPr txBox="1"/>
          <p:nvPr/>
        </p:nvSpPr>
        <p:spPr>
          <a:xfrm>
            <a:off x="5505144" y="3429000"/>
            <a:ext cx="3312368" cy="7455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solidFill>
                  <a:schemeClr val="bg1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Front page action to draw the reader in!</a:t>
            </a:r>
          </a:p>
        </p:txBody>
      </p:sp>
      <p:sp>
        <p:nvSpPr>
          <p:cNvPr id="7" name="Arrow: Left 6">
            <a:extLst>
              <a:ext uri="{FF2B5EF4-FFF2-40B4-BE49-F238E27FC236}">
                <a16:creationId xmlns:a16="http://schemas.microsoft.com/office/drawing/2014/main" id="{6C7A433B-B13C-419C-B845-03D526A6751D}"/>
              </a:ext>
            </a:extLst>
          </p:cNvPr>
          <p:cNvSpPr/>
          <p:nvPr/>
        </p:nvSpPr>
        <p:spPr>
          <a:xfrm>
            <a:off x="4283967" y="764704"/>
            <a:ext cx="1221177" cy="484632"/>
          </a:xfrm>
          <a:prstGeom prst="lef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Arrow: Left 7">
            <a:extLst>
              <a:ext uri="{FF2B5EF4-FFF2-40B4-BE49-F238E27FC236}">
                <a16:creationId xmlns:a16="http://schemas.microsoft.com/office/drawing/2014/main" id="{98054B48-8816-475F-96F2-FA54CD0E849E}"/>
              </a:ext>
            </a:extLst>
          </p:cNvPr>
          <p:cNvSpPr/>
          <p:nvPr/>
        </p:nvSpPr>
        <p:spPr>
          <a:xfrm>
            <a:off x="4160622" y="3489386"/>
            <a:ext cx="1221177" cy="484632"/>
          </a:xfrm>
          <a:prstGeom prst="lef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6BDC22-3DB7-4CD3-A2F5-BFB56B74E3F7}"/>
              </a:ext>
            </a:extLst>
          </p:cNvPr>
          <p:cNvSpPr txBox="1"/>
          <p:nvPr/>
        </p:nvSpPr>
        <p:spPr>
          <a:xfrm>
            <a:off x="5724128" y="5583330"/>
            <a:ext cx="3312368" cy="7455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solidFill>
                  <a:schemeClr val="bg1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 caption about the superhero!</a:t>
            </a:r>
          </a:p>
        </p:txBody>
      </p:sp>
      <p:sp>
        <p:nvSpPr>
          <p:cNvPr id="12" name="Arrow: Left 11">
            <a:extLst>
              <a:ext uri="{FF2B5EF4-FFF2-40B4-BE49-F238E27FC236}">
                <a16:creationId xmlns:a16="http://schemas.microsoft.com/office/drawing/2014/main" id="{74B10DB9-AE8E-422F-BE58-A884420F4C6D}"/>
              </a:ext>
            </a:extLst>
          </p:cNvPr>
          <p:cNvSpPr/>
          <p:nvPr/>
        </p:nvSpPr>
        <p:spPr>
          <a:xfrm>
            <a:off x="3419873" y="5713808"/>
            <a:ext cx="2224089" cy="484632"/>
          </a:xfrm>
          <a:prstGeom prst="lef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6E209FA-8358-4338-A209-3D8AEE0E6CB2}"/>
              </a:ext>
            </a:extLst>
          </p:cNvPr>
          <p:cNvSpPr txBox="1"/>
          <p:nvPr/>
        </p:nvSpPr>
        <p:spPr>
          <a:xfrm>
            <a:off x="6086162" y="2083747"/>
            <a:ext cx="2731349" cy="7455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solidFill>
                  <a:schemeClr val="bg1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Often a speech bubble included.</a:t>
            </a:r>
          </a:p>
        </p:txBody>
      </p:sp>
      <p:sp>
        <p:nvSpPr>
          <p:cNvPr id="16" name="Arrow: Left 15">
            <a:extLst>
              <a:ext uri="{FF2B5EF4-FFF2-40B4-BE49-F238E27FC236}">
                <a16:creationId xmlns:a16="http://schemas.microsoft.com/office/drawing/2014/main" id="{B9FA327C-613D-46EF-83C6-8E670D80B1A1}"/>
              </a:ext>
            </a:extLst>
          </p:cNvPr>
          <p:cNvSpPr/>
          <p:nvPr/>
        </p:nvSpPr>
        <p:spPr>
          <a:xfrm>
            <a:off x="1547664" y="2028840"/>
            <a:ext cx="4355976" cy="484632"/>
          </a:xfrm>
          <a:prstGeom prst="lef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45191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SPN and Marvel Redraw Comic Book History for the NFL Draft | Marvel">
            <a:extLst>
              <a:ext uri="{FF2B5EF4-FFF2-40B4-BE49-F238E27FC236}">
                <a16:creationId xmlns:a16="http://schemas.microsoft.com/office/drawing/2014/main" id="{34D86F46-8A12-4DBF-A75E-E380F6EF6D77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24"/>
          <a:stretch/>
        </p:blipFill>
        <p:spPr bwMode="auto">
          <a:xfrm>
            <a:off x="4788024" y="332656"/>
            <a:ext cx="3744416" cy="619268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A1E8B9D-A5BB-41FC-BFF0-CBDFD312DD7C}"/>
              </a:ext>
            </a:extLst>
          </p:cNvPr>
          <p:cNvSpPr txBox="1"/>
          <p:nvPr/>
        </p:nvSpPr>
        <p:spPr>
          <a:xfrm>
            <a:off x="395536" y="1412776"/>
            <a:ext cx="3456384" cy="20628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solidFill>
                  <a:schemeClr val="bg1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On this cover, they have included part of the story by the addition of speech between the characters.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D29256-611E-44D6-84A2-3E30E67B6C81}"/>
              </a:ext>
            </a:extLst>
          </p:cNvPr>
          <p:cNvSpPr txBox="1"/>
          <p:nvPr/>
        </p:nvSpPr>
        <p:spPr>
          <a:xfrm>
            <a:off x="107504" y="5085184"/>
            <a:ext cx="4572000" cy="12729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rgbClr val="FF0000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There is also a box telling you what is inside this issue. They want entice you into buying and reading the comic.</a:t>
            </a: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F5150B0F-2DC8-4F95-8E4E-B6E72EDB28AA}"/>
              </a:ext>
            </a:extLst>
          </p:cNvPr>
          <p:cNvSpPr/>
          <p:nvPr/>
        </p:nvSpPr>
        <p:spPr>
          <a:xfrm>
            <a:off x="2843808" y="2996952"/>
            <a:ext cx="1944216" cy="484632"/>
          </a:xfrm>
          <a:prstGeom prst="rightArrow">
            <a:avLst/>
          </a:prstGeom>
          <a:solidFill>
            <a:srgbClr val="7030A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3C96E4DE-FA2A-48D7-B9C6-B511734A0714}"/>
              </a:ext>
            </a:extLst>
          </p:cNvPr>
          <p:cNvSpPr/>
          <p:nvPr/>
        </p:nvSpPr>
        <p:spPr>
          <a:xfrm>
            <a:off x="4139952" y="5903564"/>
            <a:ext cx="2664296" cy="484632"/>
          </a:xfrm>
          <a:prstGeom prst="rightArrow">
            <a:avLst/>
          </a:prstGeom>
          <a:solidFill>
            <a:srgbClr val="7030A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1631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ptain Marvel (2012) #12 | Comic Issues | Marvel">
            <a:extLst>
              <a:ext uri="{FF2B5EF4-FFF2-40B4-BE49-F238E27FC236}">
                <a16:creationId xmlns:a16="http://schemas.microsoft.com/office/drawing/2014/main" id="{3741580A-3B9B-4113-95C3-A149F1DD8F4C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837"/>
          <a:stretch/>
        </p:blipFill>
        <p:spPr bwMode="auto">
          <a:xfrm>
            <a:off x="3851920" y="204787"/>
            <a:ext cx="4702810" cy="64484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0A40239-5690-48D4-90BE-430E74F2C87D}"/>
              </a:ext>
            </a:extLst>
          </p:cNvPr>
          <p:cNvSpPr txBox="1"/>
          <p:nvPr/>
        </p:nvSpPr>
        <p:spPr>
          <a:xfrm>
            <a:off x="395536" y="764704"/>
            <a:ext cx="2880320" cy="39402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chemeClr val="bg1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Some comic characters and their Superhero titles are used as posters to advertise the comics. These usually have less information on them. Just the name and a picture- an action picture works best.</a:t>
            </a:r>
          </a:p>
        </p:txBody>
      </p:sp>
    </p:spTree>
    <p:extLst>
      <p:ext uri="{BB962C8B-B14F-4D97-AF65-F5344CB8AC3E}">
        <p14:creationId xmlns:p14="http://schemas.microsoft.com/office/powerpoint/2010/main" val="7554607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Web of Black Widow #1 NYCC 2019 Ashley Witter KRS Exclusive ...">
            <a:extLst>
              <a:ext uri="{FF2B5EF4-FFF2-40B4-BE49-F238E27FC236}">
                <a16:creationId xmlns:a16="http://schemas.microsoft.com/office/drawing/2014/main" id="{DC504C4D-1CF0-4959-8361-B8B03F6415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60648"/>
            <a:ext cx="4581525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EACF84C-DD0E-4151-9DE7-CB853EF59890}"/>
              </a:ext>
            </a:extLst>
          </p:cNvPr>
          <p:cNvSpPr txBox="1"/>
          <p:nvPr/>
        </p:nvSpPr>
        <p:spPr>
          <a:xfrm>
            <a:off x="248380" y="1105410"/>
            <a:ext cx="3456384" cy="2458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chemeClr val="bg1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This comic cover has been designed with the image of the character, in this case Black Widow as the focus. She is surrounded by a web using spider imagery 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21F8AED-579E-48B1-8919-C7861DF37677}"/>
              </a:ext>
            </a:extLst>
          </p:cNvPr>
          <p:cNvSpPr txBox="1"/>
          <p:nvPr/>
        </p:nvSpPr>
        <p:spPr>
          <a:xfrm>
            <a:off x="265366" y="4509120"/>
            <a:ext cx="3370530" cy="12729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chemeClr val="bg1"/>
                </a:solidFill>
                <a:effectLst/>
                <a:latin typeface="XCCW Joined 7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It also includes a symbol known to readers as the symbol of the Black Widow.</a:t>
            </a: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087EFCFE-738A-4BBC-87B5-E54B28045286}"/>
              </a:ext>
            </a:extLst>
          </p:cNvPr>
          <p:cNvSpPr/>
          <p:nvPr/>
        </p:nvSpPr>
        <p:spPr>
          <a:xfrm>
            <a:off x="3398720" y="5346924"/>
            <a:ext cx="978408" cy="484632"/>
          </a:xfrm>
          <a:prstGeom prst="rightArrow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61E66C1C-EAEA-4417-A6BE-5BC8E4AE7925}"/>
              </a:ext>
            </a:extLst>
          </p:cNvPr>
          <p:cNvSpPr/>
          <p:nvPr/>
        </p:nvSpPr>
        <p:spPr>
          <a:xfrm>
            <a:off x="2339752" y="3335204"/>
            <a:ext cx="2232248" cy="484632"/>
          </a:xfrm>
          <a:prstGeom prst="rightArrow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516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</TotalTime>
  <Words>187</Words>
  <Application>Microsoft Office PowerPoint</Application>
  <PresentationFormat>On-screen Show (4:3)</PresentationFormat>
  <Paragraphs>11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Lucida Calligraphy</vt:lpstr>
      <vt:lpstr>XCCW Joined 7a</vt:lpstr>
      <vt:lpstr>Office Theme</vt:lpstr>
      <vt:lpstr>Marvel Comic Covers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Fujitsu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Iain Watt</dc:creator>
  <cp:lastModifiedBy>Jane Afford</cp:lastModifiedBy>
  <cp:revision>9</cp:revision>
  <dcterms:created xsi:type="dcterms:W3CDTF">2011-09-19T07:38:36Z</dcterms:created>
  <dcterms:modified xsi:type="dcterms:W3CDTF">2020-07-15T01:56:30Z</dcterms:modified>
</cp:coreProperties>
</file>