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5" r:id="rId2"/>
    <p:sldId id="266" r:id="rId3"/>
    <p:sldId id="267" r:id="rId4"/>
    <p:sldId id="268" r:id="rId5"/>
    <p:sldId id="269" r:id="rId6"/>
    <p:sldId id="270" r:id="rId7"/>
    <p:sldId id="271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80" d="100"/>
          <a:sy n="80" d="100"/>
        </p:scale>
        <p:origin x="133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0</Words>
  <Application>Microsoft Office PowerPoint</Application>
  <PresentationFormat>On-screen Show (4:3)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Jane Afford</cp:lastModifiedBy>
  <cp:revision>36</cp:revision>
  <dcterms:created xsi:type="dcterms:W3CDTF">2019-07-05T11:02:13Z</dcterms:created>
  <dcterms:modified xsi:type="dcterms:W3CDTF">2020-06-22T18:28:30Z</dcterms:modified>
</cp:coreProperties>
</file>