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4" r:id="rId3"/>
    <p:sldId id="256" r:id="rId4"/>
    <p:sldId id="419" r:id="rId5"/>
    <p:sldId id="420" r:id="rId6"/>
    <p:sldId id="421" r:id="rId7"/>
    <p:sldId id="260" r:id="rId8"/>
    <p:sldId id="42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D0EF1-6EAA-4479-A132-3E0D8A38BD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4C17B3-BA74-48BC-9C93-7908034DAF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6F589-1D75-4435-9C00-CD1C786A7A45}"/>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5" name="Footer Placeholder 4">
            <a:extLst>
              <a:ext uri="{FF2B5EF4-FFF2-40B4-BE49-F238E27FC236}">
                <a16:creationId xmlns:a16="http://schemas.microsoft.com/office/drawing/2014/main" id="{D25614DE-96AA-474D-B00B-11370B3DCE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D1F0A3-3C5C-458B-8DEE-D9DB23371258}"/>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2738075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8405D-5980-4112-AB09-050073EF76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B2D8D5-3B50-49E7-9145-DB4E03ADD5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2295D6-E8C7-438E-8659-DB42DFC2C96E}"/>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5" name="Footer Placeholder 4">
            <a:extLst>
              <a:ext uri="{FF2B5EF4-FFF2-40B4-BE49-F238E27FC236}">
                <a16:creationId xmlns:a16="http://schemas.microsoft.com/office/drawing/2014/main" id="{CEF5C2B9-0B19-4BD1-919D-0B786A07DD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CC0EBA-3C8D-402A-B1F8-FA7CF5262C43}"/>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4191456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92E6D-38D4-4230-9BF6-D170D4B547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AC2A26-2C34-4B2A-B5A3-5FB992855B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BF0A077-A948-4AB6-B6C5-1D3AD0565160}"/>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5" name="Footer Placeholder 4">
            <a:extLst>
              <a:ext uri="{FF2B5EF4-FFF2-40B4-BE49-F238E27FC236}">
                <a16:creationId xmlns:a16="http://schemas.microsoft.com/office/drawing/2014/main" id="{28CD3C68-00F2-4E78-883B-1C73D3F7C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753D69-497F-4A25-BC1A-26652A08DE9F}"/>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672803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E66F2-D055-403A-BD18-56E236AC5E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2A379A-612D-44AD-8C08-C24AD0C9638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2F50B1C-5C42-4A4B-80A0-A91A755E6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B88386-169C-407B-96A6-1D3E4243D651}"/>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6" name="Footer Placeholder 5">
            <a:extLst>
              <a:ext uri="{FF2B5EF4-FFF2-40B4-BE49-F238E27FC236}">
                <a16:creationId xmlns:a16="http://schemas.microsoft.com/office/drawing/2014/main" id="{CFCCC834-6110-4D00-B6D5-B017183B0B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204E1A-BCB7-4218-B578-BC54511414E7}"/>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1274417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D3F6F-C390-4617-A696-64B00B66ED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4589D0-04BD-41C0-A0AD-A1D63BEBB6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60D6D9E-1D74-491E-AD45-6A858F7E4E4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0B6BEA-CE64-4759-A5F3-7B8F9C7249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E09D6D9-53A5-4BE3-A3D9-864EC8061BD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4BA9BF-D19E-44E5-95E6-7194E27E09DE}"/>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8" name="Footer Placeholder 7">
            <a:extLst>
              <a:ext uri="{FF2B5EF4-FFF2-40B4-BE49-F238E27FC236}">
                <a16:creationId xmlns:a16="http://schemas.microsoft.com/office/drawing/2014/main" id="{09BB88D2-C620-4E51-893A-3A3FCD1E85D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03559F7-4199-4FC8-B975-D81F72CD898C}"/>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1823944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D1496-6B83-4AC8-99B9-CF215650074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6CD820-0557-44E5-9991-EAFDFB589E18}"/>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4" name="Footer Placeholder 3">
            <a:extLst>
              <a:ext uri="{FF2B5EF4-FFF2-40B4-BE49-F238E27FC236}">
                <a16:creationId xmlns:a16="http://schemas.microsoft.com/office/drawing/2014/main" id="{D92196E0-AB6A-41AD-A41A-BE41834E85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B3BBDF-8081-4A93-8CF8-7A6C56CB4234}"/>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351549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F6B8CD-0AD8-4706-AA82-59B8E10C87D1}"/>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3" name="Footer Placeholder 2">
            <a:extLst>
              <a:ext uri="{FF2B5EF4-FFF2-40B4-BE49-F238E27FC236}">
                <a16:creationId xmlns:a16="http://schemas.microsoft.com/office/drawing/2014/main" id="{A0CE07DC-4A76-4014-99FE-F3B3339945A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C863700-47E6-4DB9-A7A1-02BCEDA73D2B}"/>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328789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563B9-0BBF-4AE5-9F13-B62213745E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867FDF6-3994-40F3-8EED-2278C2DB69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886BE9A-594E-4EE1-B61F-A194AD9E75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C5AF6B7-F894-44E0-B163-3898A0A18EF1}"/>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6" name="Footer Placeholder 5">
            <a:extLst>
              <a:ext uri="{FF2B5EF4-FFF2-40B4-BE49-F238E27FC236}">
                <a16:creationId xmlns:a16="http://schemas.microsoft.com/office/drawing/2014/main" id="{840CC060-71D2-40A9-B233-BD9A8083F1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C8E4C-4666-4E52-B5D3-883AA2CAC7B0}"/>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2008071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EE676-ACED-4902-97A3-A081B2E16A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E72655F-4300-4536-AC37-6E05620ED5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E03B8C3-A709-4580-B6C6-B10E7AB799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9BEEB64-1ED1-4F06-8395-7EFED0633855}"/>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6" name="Footer Placeholder 5">
            <a:extLst>
              <a:ext uri="{FF2B5EF4-FFF2-40B4-BE49-F238E27FC236}">
                <a16:creationId xmlns:a16="http://schemas.microsoft.com/office/drawing/2014/main" id="{22334843-AACB-4C00-8362-F55EE2EB56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8C1154-123E-4A1A-B9DF-E88003F24296}"/>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1205327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7FA82-152A-404D-9F97-317577FEB4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6E3C92-88B5-4748-89D9-2445629B48B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028112-5FA8-47B8-9274-5A280D7B3612}"/>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5" name="Footer Placeholder 4">
            <a:extLst>
              <a:ext uri="{FF2B5EF4-FFF2-40B4-BE49-F238E27FC236}">
                <a16:creationId xmlns:a16="http://schemas.microsoft.com/office/drawing/2014/main" id="{7DEF8A26-A96F-4F61-941E-DCDED10BDD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132161-E3A6-4D2D-9107-2FE02AD6B76E}"/>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3166472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C3BE33-FEF9-4FD4-9C00-100CE69906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BEACC0-ABFC-4B7B-8D1E-7EA24383F68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563C03-611B-475F-A3FC-CB3040824619}"/>
              </a:ext>
            </a:extLst>
          </p:cNvPr>
          <p:cNvSpPr>
            <a:spLocks noGrp="1"/>
          </p:cNvSpPr>
          <p:nvPr>
            <p:ph type="dt" sz="half" idx="10"/>
          </p:nvPr>
        </p:nvSpPr>
        <p:spPr/>
        <p:txBody>
          <a:bodyPr/>
          <a:lstStyle/>
          <a:p>
            <a:fld id="{F24AD97F-953E-4D8B-B116-F68B3F85B05C}" type="datetimeFigureOut">
              <a:rPr lang="en-GB" smtClean="0"/>
              <a:t>03/09/2020</a:t>
            </a:fld>
            <a:endParaRPr lang="en-GB"/>
          </a:p>
        </p:txBody>
      </p:sp>
      <p:sp>
        <p:nvSpPr>
          <p:cNvPr id="5" name="Footer Placeholder 4">
            <a:extLst>
              <a:ext uri="{FF2B5EF4-FFF2-40B4-BE49-F238E27FC236}">
                <a16:creationId xmlns:a16="http://schemas.microsoft.com/office/drawing/2014/main" id="{CBE4B569-0714-4D48-A84D-202A048801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2D898D-85FF-4A0C-8FC3-E821551A73D6}"/>
              </a:ext>
            </a:extLst>
          </p:cNvPr>
          <p:cNvSpPr>
            <a:spLocks noGrp="1"/>
          </p:cNvSpPr>
          <p:nvPr>
            <p:ph type="sldNum" sz="quarter" idx="12"/>
          </p:nvPr>
        </p:nvSpPr>
        <p:spPr/>
        <p:txBody>
          <a:bodyPr/>
          <a:lstStyle/>
          <a:p>
            <a:fld id="{E3328FA0-1209-434F-A972-9E89063547DE}" type="slidenum">
              <a:rPr lang="en-GB" smtClean="0"/>
              <a:t>‹#›</a:t>
            </a:fld>
            <a:endParaRPr lang="en-GB"/>
          </a:p>
        </p:txBody>
      </p:sp>
    </p:spTree>
    <p:extLst>
      <p:ext uri="{BB962C8B-B14F-4D97-AF65-F5344CB8AC3E}">
        <p14:creationId xmlns:p14="http://schemas.microsoft.com/office/powerpoint/2010/main" val="3308118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1FB530-3259-432E-B25B-E6E3764F48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54A65F-7BD0-4852-B0B6-6B7607BF03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CE39CC-855A-4251-A52A-DE6E8545D6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AD97F-953E-4D8B-B116-F68B3F85B05C}" type="datetimeFigureOut">
              <a:rPr lang="en-GB" smtClean="0"/>
              <a:t>03/09/2020</a:t>
            </a:fld>
            <a:endParaRPr lang="en-GB"/>
          </a:p>
        </p:txBody>
      </p:sp>
      <p:sp>
        <p:nvSpPr>
          <p:cNvPr id="5" name="Footer Placeholder 4">
            <a:extLst>
              <a:ext uri="{FF2B5EF4-FFF2-40B4-BE49-F238E27FC236}">
                <a16:creationId xmlns:a16="http://schemas.microsoft.com/office/drawing/2014/main" id="{C3500B97-128B-4B4C-93D2-8E30BD5354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DDC35BD-5D93-450D-AE73-B90CFFBE04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328FA0-1209-434F-A972-9E89063547DE}" type="slidenum">
              <a:rPr lang="en-GB" smtClean="0"/>
              <a:t>‹#›</a:t>
            </a:fld>
            <a:endParaRPr lang="en-GB"/>
          </a:p>
        </p:txBody>
      </p:sp>
    </p:spTree>
    <p:extLst>
      <p:ext uri="{BB962C8B-B14F-4D97-AF65-F5344CB8AC3E}">
        <p14:creationId xmlns:p14="http://schemas.microsoft.com/office/powerpoint/2010/main" val="3750886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3357093" cy="2387600"/>
          </a:xfrm>
        </p:spPr>
        <p:txBody>
          <a:bodyPr/>
          <a:lstStyle/>
          <a:p>
            <a:r>
              <a:rPr lang="en-GB" dirty="0"/>
              <a:t>100 word challenge </a:t>
            </a:r>
          </a:p>
        </p:txBody>
      </p:sp>
      <p:sp>
        <p:nvSpPr>
          <p:cNvPr id="3" name="Subtitle 2"/>
          <p:cNvSpPr>
            <a:spLocks noGrp="1"/>
          </p:cNvSpPr>
          <p:nvPr>
            <p:ph type="subTitle" idx="1"/>
          </p:nvPr>
        </p:nvSpPr>
        <p:spPr/>
        <p:txBody>
          <a:bodyPr/>
          <a:lstStyle/>
          <a:p>
            <a:endParaRPr lang="en-GB"/>
          </a:p>
        </p:txBody>
      </p:sp>
      <p:pic>
        <p:nvPicPr>
          <p:cNvPr id="8194" name="Picture 2" descr="Igor_Morski_–_Works"/>
          <p:cNvPicPr>
            <a:picLocks noChangeAspect="1" noChangeArrowheads="1"/>
          </p:cNvPicPr>
          <p:nvPr/>
        </p:nvPicPr>
        <p:blipFill>
          <a:blip r:embed="rId2" cstate="print"/>
          <a:srcRect/>
          <a:stretch>
            <a:fillRect/>
          </a:stretch>
        </p:blipFill>
        <p:spPr bwMode="auto">
          <a:xfrm>
            <a:off x="5383369" y="-1110386"/>
            <a:ext cx="6946798" cy="796838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11266" name="Picture 2" descr="Erik-Johansson-Photography-9_jpg_900×661_pixels"/>
          <p:cNvPicPr>
            <a:picLocks noChangeAspect="1" noChangeArrowheads="1"/>
          </p:cNvPicPr>
          <p:nvPr/>
        </p:nvPicPr>
        <p:blipFill>
          <a:blip r:embed="rId2" cstate="print"/>
          <a:srcRect/>
          <a:stretch>
            <a:fillRect/>
          </a:stretch>
        </p:blipFill>
        <p:spPr bwMode="auto">
          <a:xfrm>
            <a:off x="1775521" y="260648"/>
            <a:ext cx="8524875" cy="6219826"/>
          </a:xfrm>
          <a:prstGeom prst="rect">
            <a:avLst/>
          </a:prstGeom>
          <a:noFill/>
        </p:spPr>
      </p:pic>
      <p:sp>
        <p:nvSpPr>
          <p:cNvPr id="5" name="Rectangle 4"/>
          <p:cNvSpPr/>
          <p:nvPr/>
        </p:nvSpPr>
        <p:spPr>
          <a:xfrm>
            <a:off x="3224254" y="5229200"/>
            <a:ext cx="5839227" cy="923330"/>
          </a:xfrm>
          <a:prstGeom prst="rect">
            <a:avLst/>
          </a:prstGeom>
          <a:noFill/>
        </p:spPr>
        <p:txBody>
          <a:bodyPr wrap="none" lIns="91440" tIns="45720" rIns="91440" bIns="45720">
            <a:spAutoFit/>
          </a:bodyPr>
          <a:lstStyle/>
          <a:p>
            <a:pPr algn="ctr"/>
            <a:r>
              <a:rPr lang="en-US" sz="5400" dirty="0">
                <a:ln w="10160">
                  <a:solidFill>
                    <a:schemeClr val="accent1"/>
                  </a:solidFill>
                  <a:prstDash val="solid"/>
                </a:ln>
                <a:solidFill>
                  <a:srgbClr val="FFFFFF"/>
                </a:solidFill>
                <a:effectLst>
                  <a:outerShdw blurRad="38100" dist="32000" dir="5400000" algn="tl">
                    <a:srgbClr val="000000">
                      <a:alpha val="30000"/>
                    </a:srgbClr>
                  </a:outerShdw>
                </a:effectLst>
                <a:latin typeface="Jarman" pitchFamily="2" charset="0"/>
              </a:rPr>
              <a:t>100 word challenge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A5CA6D0-E9C0-40C3-B63B-08EC9DA0E109}"/>
              </a:ext>
            </a:extLst>
          </p:cNvPr>
          <p:cNvSpPr>
            <a:spLocks noGrp="1"/>
          </p:cNvSpPr>
          <p:nvPr>
            <p:ph type="subTitle" idx="1"/>
          </p:nvPr>
        </p:nvSpPr>
        <p:spPr>
          <a:xfrm>
            <a:off x="7289442" y="536865"/>
            <a:ext cx="4662151" cy="5838177"/>
          </a:xfrm>
        </p:spPr>
        <p:txBody>
          <a:bodyPr>
            <a:normAutofit fontScale="92500" lnSpcReduction="10000"/>
          </a:bodyPr>
          <a:lstStyle/>
          <a:p>
            <a:r>
              <a:rPr lang="en-GB" dirty="0"/>
              <a:t>It was the middle of the night when they came.</a:t>
            </a:r>
          </a:p>
          <a:p>
            <a:r>
              <a:rPr lang="en-GB" dirty="0"/>
              <a:t>A typical autumn evening, there was a scattering of fallen, auburn leaves on the highway. Light leaked from a flickering streetlamp, which buzzed faintly as the light bulb struggled.</a:t>
            </a:r>
          </a:p>
          <a:p>
            <a:r>
              <a:rPr lang="en-GB" dirty="0"/>
              <a:t>The wind moaned quietly, and the leaves crackled as they rose and fell, dancing as if controlled by an unseen puppet master.</a:t>
            </a:r>
          </a:p>
          <a:p>
            <a:r>
              <a:rPr lang="en-GB" dirty="0"/>
              <a:t>A humming noise was the first sign of their arrival. In the distance at first, then filling the street as it came closer. It hovered several feet from the road, tilting slightly from side to side as if surveying the land around.</a:t>
            </a:r>
          </a:p>
          <a:p>
            <a:r>
              <a:rPr lang="en-GB" dirty="0"/>
              <a:t>A little girl gasped as she watched from her bedroom window…</a:t>
            </a:r>
          </a:p>
          <a:p>
            <a:endParaRPr lang="en-GB" dirty="0"/>
          </a:p>
        </p:txBody>
      </p:sp>
      <p:pic>
        <p:nvPicPr>
          <p:cNvPr id="1026" name="Picture 2" descr="resource image">
            <a:extLst>
              <a:ext uri="{FF2B5EF4-FFF2-40B4-BE49-F238E27FC236}">
                <a16:creationId xmlns:a16="http://schemas.microsoft.com/office/drawing/2014/main" id="{B9403241-9F7B-4AFA-A2D3-CAFCE43736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2307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92EED1C-EDF2-4F5B-9827-03B036E9B543}"/>
              </a:ext>
            </a:extLst>
          </p:cNvPr>
          <p:cNvSpPr/>
          <p:nvPr/>
        </p:nvSpPr>
        <p:spPr>
          <a:xfrm>
            <a:off x="246664" y="0"/>
            <a:ext cx="6329746" cy="923330"/>
          </a:xfrm>
          <a:prstGeom prst="rect">
            <a:avLst/>
          </a:prstGeom>
          <a:noFill/>
        </p:spPr>
        <p:txBody>
          <a:bodyPr wrap="none" lIns="91440" tIns="45720" rIns="91440" bIns="45720">
            <a:spAutoFit/>
          </a:bodyPr>
          <a:lstStyle/>
          <a:p>
            <a:pPr algn="ctr"/>
            <a:r>
              <a:rPr 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100 word challenge…</a:t>
            </a:r>
            <a:endPar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1756234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6446AA-8254-44D3-A856-9D2341E94B02}"/>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2539898C-22C4-4F26-B151-6A7F9EA41DB4}"/>
              </a:ext>
            </a:extLst>
          </p:cNvPr>
          <p:cNvSpPr/>
          <p:nvPr/>
        </p:nvSpPr>
        <p:spPr>
          <a:xfrm>
            <a:off x="253285" y="34706"/>
            <a:ext cx="11938714" cy="830997"/>
          </a:xfrm>
          <a:prstGeom prst="rect">
            <a:avLst/>
          </a:prstGeom>
        </p:spPr>
        <p:txBody>
          <a:bodyPr wrap="square">
            <a:spAutoFit/>
          </a:bodyPr>
          <a:lstStyle/>
          <a:p>
            <a:pPr algn="ctr"/>
            <a:r>
              <a:rPr lang="en-GB" sz="2400" b="0" i="0" dirty="0">
                <a:effectLst/>
                <a:latin typeface="proxima-nova-alt"/>
              </a:rPr>
              <a:t>The pod travelled everywhere together. Moving as one through the ice-cold, northern waters, they began to stalk their prey…</a:t>
            </a:r>
            <a:endParaRPr lang="en-GB" sz="2400" dirty="0"/>
          </a:p>
        </p:txBody>
      </p:sp>
      <p:pic>
        <p:nvPicPr>
          <p:cNvPr id="2052" name="Picture 4" descr="resource image">
            <a:extLst>
              <a:ext uri="{FF2B5EF4-FFF2-40B4-BE49-F238E27FC236}">
                <a16:creationId xmlns:a16="http://schemas.microsoft.com/office/drawing/2014/main" id="{D3D94716-1DAA-4560-B715-48357B4F94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65703"/>
            <a:ext cx="12192000" cy="59922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F40AA25-4377-4219-BE4E-49E33D762CF0}"/>
              </a:ext>
            </a:extLst>
          </p:cNvPr>
          <p:cNvSpPr/>
          <p:nvPr/>
        </p:nvSpPr>
        <p:spPr>
          <a:xfrm>
            <a:off x="-107104" y="744557"/>
            <a:ext cx="6329746"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100 word challenge…</a:t>
            </a:r>
          </a:p>
        </p:txBody>
      </p:sp>
    </p:spTree>
    <p:extLst>
      <p:ext uri="{BB962C8B-B14F-4D97-AF65-F5344CB8AC3E}">
        <p14:creationId xmlns:p14="http://schemas.microsoft.com/office/powerpoint/2010/main" val="612176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01586C-DFD1-4F4D-ABC5-5D710C358A9D}"/>
              </a:ext>
            </a:extLst>
          </p:cNvPr>
          <p:cNvSpPr>
            <a:spLocks noGrp="1"/>
          </p:cNvSpPr>
          <p:nvPr>
            <p:ph idx="1"/>
          </p:nvPr>
        </p:nvSpPr>
        <p:spPr>
          <a:xfrm>
            <a:off x="270456" y="309092"/>
            <a:ext cx="4881093" cy="6233375"/>
          </a:xfrm>
        </p:spPr>
        <p:txBody>
          <a:bodyPr>
            <a:normAutofit fontScale="77500" lnSpcReduction="20000"/>
          </a:bodyPr>
          <a:lstStyle/>
          <a:p>
            <a:r>
              <a:rPr lang="en-GB" dirty="0"/>
              <a:t>FBI Case 3478</a:t>
            </a:r>
          </a:p>
          <a:p>
            <a:r>
              <a:rPr lang="en-GB" dirty="0"/>
              <a:t>Location: Area 51</a:t>
            </a:r>
          </a:p>
          <a:p>
            <a:r>
              <a:rPr lang="en-GB" dirty="0"/>
              <a:t>Time: 0100 hours</a:t>
            </a:r>
          </a:p>
          <a:p>
            <a:r>
              <a:rPr lang="en-GB" dirty="0"/>
              <a:t>Status: Highly Classified</a:t>
            </a:r>
          </a:p>
          <a:p>
            <a:r>
              <a:rPr lang="en-GB" dirty="0"/>
              <a:t>Risk: Extremely Dangerous, Code Red.</a:t>
            </a:r>
          </a:p>
          <a:p>
            <a:r>
              <a:rPr lang="en-GB" dirty="0"/>
              <a:t>INTEL</a:t>
            </a:r>
          </a:p>
          <a:p>
            <a:endParaRPr lang="en-GB" dirty="0"/>
          </a:p>
          <a:p>
            <a:r>
              <a:rPr lang="en-GB" dirty="0"/>
              <a:t>Description by eyewitness: “It just seemed to come out of nowhere. It was travelling really quickly, and there was a bright blue light at the front of it as it flew. As it got closer, I hid behind some rocks. A few minutes later, the thing landed smoothly on the ground, and this ‘door thing’ opened. Before I blacked out, I saw a figure standing there looking at me. That’s all I can remember.”</a:t>
            </a:r>
          </a:p>
          <a:p>
            <a:endParaRPr lang="en-GB" dirty="0"/>
          </a:p>
          <a:p>
            <a:r>
              <a:rPr lang="en-GB" dirty="0"/>
              <a:t>Task: Can you report on the mysterious sighting by writing a report for the FBI?</a:t>
            </a:r>
          </a:p>
          <a:p>
            <a:pPr marL="0" indent="0">
              <a:buNone/>
            </a:pPr>
            <a:endParaRPr lang="en-GB" dirty="0"/>
          </a:p>
        </p:txBody>
      </p:sp>
      <p:pic>
        <p:nvPicPr>
          <p:cNvPr id="4098" name="Picture 2" descr="resource image">
            <a:extLst>
              <a:ext uri="{FF2B5EF4-FFF2-40B4-BE49-F238E27FC236}">
                <a16:creationId xmlns:a16="http://schemas.microsoft.com/office/drawing/2014/main" id="{3C7032A8-5306-4276-9EE5-7CFA340F2C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4800" y="0"/>
            <a:ext cx="68072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563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ource image">
            <a:extLst>
              <a:ext uri="{FF2B5EF4-FFF2-40B4-BE49-F238E27FC236}">
                <a16:creationId xmlns:a16="http://schemas.microsoft.com/office/drawing/2014/main" id="{A0BBA26E-E42F-4824-8687-91BD441757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70611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CA97015-EF06-4E99-9D0E-D0F98FFA2081}"/>
              </a:ext>
            </a:extLst>
          </p:cNvPr>
          <p:cNvSpPr txBox="1"/>
          <p:nvPr/>
        </p:nvSpPr>
        <p:spPr>
          <a:xfrm>
            <a:off x="8834907" y="193183"/>
            <a:ext cx="3116687" cy="6647974"/>
          </a:xfrm>
          <a:prstGeom prst="rect">
            <a:avLst/>
          </a:prstGeom>
          <a:noFill/>
        </p:spPr>
        <p:txBody>
          <a:bodyPr wrap="square" rtlCol="0">
            <a:spAutoFit/>
          </a:bodyPr>
          <a:lstStyle/>
          <a:p>
            <a:r>
              <a:rPr lang="en-GB" sz="2400" dirty="0"/>
              <a:t>The monastery was his home. It had been for most of his life.</a:t>
            </a:r>
          </a:p>
          <a:p>
            <a:r>
              <a:rPr lang="en-GB" sz="2400" dirty="0"/>
              <a:t>As he drew back the shutter and gazed out, as he did every morning when the sun rose in the East, the view astounded him. He thought to himself that this must surely be the most beautiful place on earth…</a:t>
            </a:r>
          </a:p>
          <a:p>
            <a:endParaRPr lang="en-GB" sz="2400" dirty="0"/>
          </a:p>
          <a:p>
            <a:r>
              <a:rPr lang="en-GB" sz="2400" dirty="0"/>
              <a:t>Can you continue the description of what he saw?</a:t>
            </a:r>
          </a:p>
          <a:p>
            <a:endParaRPr lang="en-GB" dirty="0"/>
          </a:p>
        </p:txBody>
      </p:sp>
      <p:sp>
        <p:nvSpPr>
          <p:cNvPr id="5" name="Rectangle 4">
            <a:extLst>
              <a:ext uri="{FF2B5EF4-FFF2-40B4-BE49-F238E27FC236}">
                <a16:creationId xmlns:a16="http://schemas.microsoft.com/office/drawing/2014/main" id="{2F74BE18-307F-41CD-9018-40DFE30A68DB}"/>
              </a:ext>
            </a:extLst>
          </p:cNvPr>
          <p:cNvSpPr/>
          <p:nvPr/>
        </p:nvSpPr>
        <p:spPr>
          <a:xfrm>
            <a:off x="0" y="98673"/>
            <a:ext cx="5776711"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100 word challenge</a:t>
            </a:r>
          </a:p>
        </p:txBody>
      </p:sp>
    </p:spTree>
    <p:extLst>
      <p:ext uri="{BB962C8B-B14F-4D97-AF65-F5344CB8AC3E}">
        <p14:creationId xmlns:p14="http://schemas.microsoft.com/office/powerpoint/2010/main" val="1336276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57A89D-98B5-4ECE-A919-E5E0B04A512C}"/>
              </a:ext>
            </a:extLst>
          </p:cNvPr>
          <p:cNvSpPr>
            <a:spLocks noGrp="1"/>
          </p:cNvSpPr>
          <p:nvPr>
            <p:ph idx="1"/>
          </p:nvPr>
        </p:nvSpPr>
        <p:spPr>
          <a:xfrm>
            <a:off x="9028089" y="283335"/>
            <a:ext cx="2936383" cy="6209540"/>
          </a:xfrm>
        </p:spPr>
        <p:txBody>
          <a:bodyPr>
            <a:normAutofit fontScale="85000" lnSpcReduction="10000"/>
          </a:bodyPr>
          <a:lstStyle/>
          <a:p>
            <a:pPr marL="0" indent="0">
              <a:buNone/>
            </a:pPr>
            <a:r>
              <a:rPr lang="en-GB"/>
              <a:t>“Hmmm. Where shall we go this time?” Jeremy asked his brother.</a:t>
            </a:r>
          </a:p>
          <a:p>
            <a:pPr marL="0" indent="0">
              <a:buNone/>
            </a:pPr>
            <a:r>
              <a:rPr lang="en-GB"/>
              <a:t>“How about there!?” replied Max excitedly. “We’ve always talked about going there!”</a:t>
            </a:r>
          </a:p>
          <a:p>
            <a:pPr marL="0" indent="0">
              <a:buNone/>
            </a:pPr>
            <a:r>
              <a:rPr lang="en-GB"/>
              <a:t>The brothers both put their fingers on the part of the world they had chosen, and waited for the magic to happen.</a:t>
            </a:r>
          </a:p>
          <a:p>
            <a:pPr marL="0" indent="0">
              <a:buNone/>
            </a:pPr>
            <a:r>
              <a:rPr lang="en-GB"/>
              <a:t>“I wonder if it will be as fun as our last trip,” mused Jeremy, as the globe began to glow…</a:t>
            </a:r>
          </a:p>
          <a:p>
            <a:pPr marL="0" indent="0">
              <a:buNone/>
            </a:pPr>
            <a:endParaRPr lang="en-GB" dirty="0"/>
          </a:p>
        </p:txBody>
      </p:sp>
      <p:pic>
        <p:nvPicPr>
          <p:cNvPr id="5122" name="Picture 2" descr="resource image">
            <a:extLst>
              <a:ext uri="{FF2B5EF4-FFF2-40B4-BE49-F238E27FC236}">
                <a16:creationId xmlns:a16="http://schemas.microsoft.com/office/drawing/2014/main" id="{B0C705D2-DDB4-4FB3-840E-F1459D97D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78926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2CFCC7D-93B5-4FC5-936D-E8F124657D7B}"/>
              </a:ext>
            </a:extLst>
          </p:cNvPr>
          <p:cNvSpPr/>
          <p:nvPr/>
        </p:nvSpPr>
        <p:spPr>
          <a:xfrm>
            <a:off x="1739458" y="0"/>
            <a:ext cx="5776711"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100 word challenge</a:t>
            </a:r>
          </a:p>
        </p:txBody>
      </p:sp>
    </p:spTree>
    <p:extLst>
      <p:ext uri="{BB962C8B-B14F-4D97-AF65-F5344CB8AC3E}">
        <p14:creationId xmlns:p14="http://schemas.microsoft.com/office/powerpoint/2010/main" val="2877189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948041-0E83-4F8D-B5CE-500808CF64AD}"/>
              </a:ext>
            </a:extLst>
          </p:cNvPr>
          <p:cNvSpPr>
            <a:spLocks noGrp="1"/>
          </p:cNvSpPr>
          <p:nvPr>
            <p:ph idx="1"/>
          </p:nvPr>
        </p:nvSpPr>
        <p:spPr>
          <a:xfrm>
            <a:off x="244698" y="1740325"/>
            <a:ext cx="3193961" cy="5133774"/>
          </a:xfrm>
        </p:spPr>
        <p:txBody>
          <a:bodyPr/>
          <a:lstStyle/>
          <a:p>
            <a:pPr marL="0" indent="0">
              <a:buNone/>
            </a:pPr>
            <a:r>
              <a:rPr lang="en-GB" dirty="0"/>
              <a:t>George had not worn his uniform for many years. Now that he finally did, the memories all came flooding back to him…</a:t>
            </a:r>
          </a:p>
        </p:txBody>
      </p:sp>
      <p:pic>
        <p:nvPicPr>
          <p:cNvPr id="6146" name="Picture 2" descr="resource image">
            <a:extLst>
              <a:ext uri="{FF2B5EF4-FFF2-40B4-BE49-F238E27FC236}">
                <a16:creationId xmlns:a16="http://schemas.microsoft.com/office/drawing/2014/main" id="{46DFDA8A-C2EB-4F0E-9958-FB5FB9ACF4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5250" y="808150"/>
            <a:ext cx="8596750" cy="606594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EE4A570-1B39-4EAA-8D1F-F341B1BDD297}"/>
              </a:ext>
            </a:extLst>
          </p:cNvPr>
          <p:cNvSpPr/>
          <p:nvPr/>
        </p:nvSpPr>
        <p:spPr>
          <a:xfrm>
            <a:off x="129599" y="0"/>
            <a:ext cx="5776711"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100 word challenge</a:t>
            </a:r>
          </a:p>
        </p:txBody>
      </p:sp>
    </p:spTree>
    <p:extLst>
      <p:ext uri="{BB962C8B-B14F-4D97-AF65-F5344CB8AC3E}">
        <p14:creationId xmlns:p14="http://schemas.microsoft.com/office/powerpoint/2010/main" val="7524771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479</Words>
  <Application>Microsoft Office PowerPoint</Application>
  <PresentationFormat>Widescreen</PresentationFormat>
  <Paragraphs>32</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Jarman</vt:lpstr>
      <vt:lpstr>proxima-nova-alt</vt:lpstr>
      <vt:lpstr>Office Theme</vt:lpstr>
      <vt:lpstr>100 word challenge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 word challenge…</dc:title>
  <dc:creator>teacher</dc:creator>
  <cp:lastModifiedBy>teacher</cp:lastModifiedBy>
  <cp:revision>2</cp:revision>
  <dcterms:created xsi:type="dcterms:W3CDTF">2020-09-03T08:56:02Z</dcterms:created>
  <dcterms:modified xsi:type="dcterms:W3CDTF">2020-09-03T09:09:22Z</dcterms:modified>
</cp:coreProperties>
</file>