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57" r:id="rId5"/>
    <p:sldId id="264" r:id="rId6"/>
    <p:sldId id="282" r:id="rId7"/>
    <p:sldId id="258" r:id="rId8"/>
    <p:sldId id="261" r:id="rId9"/>
    <p:sldId id="286" r:id="rId10"/>
    <p:sldId id="285" r:id="rId11"/>
    <p:sldId id="284" r:id="rId12"/>
    <p:sldId id="274" r:id="rId13"/>
    <p:sldId id="281" r:id="rId14"/>
    <p:sldId id="277" r:id="rId15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792">
          <p15:clr>
            <a:srgbClr val="A4A3A4"/>
          </p15:clr>
        </p15:guide>
        <p15:guide id="4" orient="horz" pos="336">
          <p15:clr>
            <a:srgbClr val="A4A3A4"/>
          </p15:clr>
        </p15:guide>
        <p15:guide id="5" orient="horz" pos="1920">
          <p15:clr>
            <a:srgbClr val="A4A3A4"/>
          </p15:clr>
        </p15:guide>
        <p15:guide id="6" orient="horz" pos="3984">
          <p15:clr>
            <a:srgbClr val="A4A3A4"/>
          </p15:clr>
        </p15:guide>
        <p15:guide id="7" orient="horz" pos="1152">
          <p15:clr>
            <a:srgbClr val="A4A3A4"/>
          </p15:clr>
        </p15:guide>
        <p15:guide id="8" pos="3839">
          <p15:clr>
            <a:srgbClr val="A4A3A4"/>
          </p15:clr>
        </p15:guide>
        <p15:guide id="9" pos="671">
          <p15:clr>
            <a:srgbClr val="A4A3A4"/>
          </p15:clr>
        </p15:guide>
        <p15:guide id="10" pos="7007">
          <p15:clr>
            <a:srgbClr val="A4A3A4"/>
          </p15:clr>
        </p15:guide>
        <p15:guide id="11" pos="6143">
          <p15:clr>
            <a:srgbClr val="A4A3A4"/>
          </p15:clr>
        </p15:guide>
        <p15:guide id="12" pos="3263">
          <p15:clr>
            <a:srgbClr val="A4A3A4"/>
          </p15:clr>
        </p15:guide>
        <p15:guide id="13" pos="7391">
          <p15:clr>
            <a:srgbClr val="A4A3A4"/>
          </p15:clr>
        </p15:guide>
        <p15:guide id="14" pos="369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47EAD65-B078-5B69-4C62-57309B4D9A62}" v="56" dt="2025-09-29T16:44:34.411"/>
    <p1510:client id="{C24DBB8D-B9A2-9ACE-DBEA-B72E0F855493}" v="5067" dt="2025-09-29T16:23:25.054"/>
  </p1510:revLst>
</p1510:revInfo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16" autoAdjust="0"/>
    <p:restoredTop sz="94879" autoAdjust="0"/>
  </p:normalViewPr>
  <p:slideViewPr>
    <p:cSldViewPr showGuides="1">
      <p:cViewPr>
        <p:scale>
          <a:sx n="100" d="100"/>
          <a:sy n="100" d="100"/>
        </p:scale>
        <p:origin x="2496" y="1212"/>
      </p:cViewPr>
      <p:guideLst>
        <p:guide orient="horz" pos="2160"/>
        <p:guide orient="horz" pos="1008"/>
        <p:guide orient="horz" pos="3792"/>
        <p:guide orient="horz" pos="336"/>
        <p:guide orient="horz" pos="1920"/>
        <p:guide orient="horz" pos="3984"/>
        <p:guide orient="horz" pos="1152"/>
        <p:guide pos="3839"/>
        <p:guide pos="671"/>
        <p:guide pos="7007"/>
        <p:guide pos="6143"/>
        <p:guide pos="3263"/>
        <p:guide pos="7391"/>
        <p:guide pos="369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howGuides="1">
      <p:cViewPr varScale="1">
        <p:scale>
          <a:sx n="73" d="100"/>
          <a:sy n="73" d="100"/>
        </p:scale>
        <p:origin x="2126" y="29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CE221E-83ED-4F6C-BA5F-3F9E6FDB6953}" type="datetimeFigureOut">
              <a:rPr lang="en-US"/>
              <a:t>10/1/2025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4CBEF8-5CDE-472B-839B-B8BB0C881006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632892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853E5F-CE67-483C-A264-F17AC70E9CA2}" type="datetimeFigureOut">
              <a:rPr lang="en-US"/>
              <a:t>10/1/2025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B98AFB-CB0D-4DFE-87B9-B4B0D0DE73C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12805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4014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">
    <p:bg>
      <p:bgPr>
        <a:gradFill>
          <a:gsLst>
            <a:gs pos="0">
              <a:schemeClr val="accent2">
                <a:lumMod val="110000"/>
                <a:satMod val="105000"/>
                <a:tint val="67000"/>
                <a:alpha val="0"/>
              </a:schemeClr>
            </a:gs>
            <a:gs pos="100000">
              <a:schemeClr val="bg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circles on a black background&#10;&#10;Description automatically generated">
            <a:extLst>
              <a:ext uri="{FF2B5EF4-FFF2-40B4-BE49-F238E27FC236}">
                <a16:creationId xmlns:a16="http://schemas.microsoft.com/office/drawing/2014/main" id="{05185B01-840C-72E0-FF30-8EE18CFC55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04" r="4105" b="14441"/>
          <a:stretch/>
        </p:blipFill>
        <p:spPr>
          <a:xfrm>
            <a:off x="3275012" y="0"/>
            <a:ext cx="8913812" cy="686745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1295400"/>
            <a:ext cx="10287000" cy="3886200"/>
          </a:xfrm>
        </p:spPr>
        <p:txBody>
          <a:bodyPr anchor="b">
            <a:normAutofit/>
          </a:bodyPr>
          <a:lstStyle>
            <a:lvl1pPr marL="0" indent="0" algn="l">
              <a:lnSpc>
                <a:spcPct val="100000"/>
              </a:lnSpc>
              <a:defRPr sz="6600"/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95FDDB8-B25B-0452-0EE6-99D1F02803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4212" y="5600700"/>
            <a:ext cx="10287000" cy="533400"/>
          </a:xfrm>
        </p:spPr>
        <p:txBody>
          <a:bodyPr anchor="t">
            <a:normAutofit/>
          </a:bodyPr>
          <a:lstStyle>
            <a:lvl1pPr marL="45720" indent="0" algn="l">
              <a:buNone/>
              <a:defRPr sz="24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ross 2">
            <a:extLst>
              <a:ext uri="{FF2B5EF4-FFF2-40B4-BE49-F238E27FC236}">
                <a16:creationId xmlns:a16="http://schemas.microsoft.com/office/drawing/2014/main" id="{29F0C076-A364-A8D3-F322-AC2A18341617}"/>
              </a:ext>
            </a:extLst>
          </p:cNvPr>
          <p:cNvSpPr/>
          <p:nvPr userDrawn="1"/>
        </p:nvSpPr>
        <p:spPr>
          <a:xfrm>
            <a:off x="10975566" y="4987103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ross 3">
            <a:extLst>
              <a:ext uri="{FF2B5EF4-FFF2-40B4-BE49-F238E27FC236}">
                <a16:creationId xmlns:a16="http://schemas.microsoft.com/office/drawing/2014/main" id="{921F5FF9-DFA3-CF00-B31A-21C261392B15}"/>
              </a:ext>
            </a:extLst>
          </p:cNvPr>
          <p:cNvSpPr/>
          <p:nvPr userDrawn="1"/>
        </p:nvSpPr>
        <p:spPr>
          <a:xfrm>
            <a:off x="10118724" y="3581400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241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67777CD-9A1F-DEEA-2595-9E892C952556}"/>
              </a:ext>
            </a:extLst>
          </p:cNvPr>
          <p:cNvSpPr/>
          <p:nvPr userDrawn="1"/>
        </p:nvSpPr>
        <p:spPr>
          <a:xfrm>
            <a:off x="-1" y="0"/>
            <a:ext cx="12188825" cy="6858000"/>
          </a:xfrm>
          <a:prstGeom prst="rect">
            <a:avLst/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F4D3028-A414-148B-F10C-466ED585BCD9}"/>
              </a:ext>
            </a:extLst>
          </p:cNvPr>
          <p:cNvSpPr/>
          <p:nvPr userDrawn="1"/>
        </p:nvSpPr>
        <p:spPr>
          <a:xfrm>
            <a:off x="-1" y="1586"/>
            <a:ext cx="3428208" cy="6856414"/>
          </a:xfrm>
          <a:custGeom>
            <a:avLst/>
            <a:gdLst>
              <a:gd name="connsiteX0" fmla="*/ 1 w 3428208"/>
              <a:gd name="connsiteY0" fmla="*/ 0 h 6856414"/>
              <a:gd name="connsiteX1" fmla="*/ 3428208 w 3428208"/>
              <a:gd name="connsiteY1" fmla="*/ 3428207 h 6856414"/>
              <a:gd name="connsiteX2" fmla="*/ 1 w 3428208"/>
              <a:gd name="connsiteY2" fmla="*/ 6856414 h 6856414"/>
              <a:gd name="connsiteX3" fmla="*/ 0 w 3428208"/>
              <a:gd name="connsiteY3" fmla="*/ 6856414 h 6856414"/>
              <a:gd name="connsiteX4" fmla="*/ 0 w 3428208"/>
              <a:gd name="connsiteY4" fmla="*/ 0 h 6856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8208" h="6856414">
                <a:moveTo>
                  <a:pt x="1" y="0"/>
                </a:moveTo>
                <a:cubicBezTo>
                  <a:pt x="1893347" y="0"/>
                  <a:pt x="3428208" y="1534861"/>
                  <a:pt x="3428208" y="3428207"/>
                </a:cubicBezTo>
                <a:cubicBezTo>
                  <a:pt x="3428208" y="5321553"/>
                  <a:pt x="1893347" y="6856414"/>
                  <a:pt x="1" y="6856414"/>
                </a:cubicBezTo>
                <a:lnTo>
                  <a:pt x="0" y="685641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EB111F7-2027-1E41-1C02-BA5AA37EA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012" y="723900"/>
            <a:ext cx="4114800" cy="5295900"/>
          </a:xfrm>
        </p:spPr>
        <p:txBody>
          <a:bodyPr anchor="ctr">
            <a:normAutofit/>
          </a:bodyPr>
          <a:lstStyle>
            <a:lvl1pPr algn="r">
              <a:lnSpc>
                <a:spcPct val="100000"/>
              </a:lnSpc>
              <a:defRPr sz="48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32612" y="1981200"/>
            <a:ext cx="4114800" cy="2854781"/>
          </a:xfrm>
        </p:spPr>
        <p:txBody>
          <a:bodyPr anchor="ctr"/>
          <a:lstStyle>
            <a:lvl1pPr marL="45720" indent="0"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365760" indent="0"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marL="594360" indent="0"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marL="777240" indent="0"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marL="960120" indent="0"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14" name="Cross 13">
            <a:extLst>
              <a:ext uri="{FF2B5EF4-FFF2-40B4-BE49-F238E27FC236}">
                <a16:creationId xmlns:a16="http://schemas.microsoft.com/office/drawing/2014/main" id="{02A1E7CF-4DB4-D31C-D6AA-D368DA17CD5F}"/>
              </a:ext>
            </a:extLst>
          </p:cNvPr>
          <p:cNvSpPr/>
          <p:nvPr userDrawn="1"/>
        </p:nvSpPr>
        <p:spPr>
          <a:xfrm>
            <a:off x="4837509" y="914400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Cross 14">
            <a:extLst>
              <a:ext uri="{FF2B5EF4-FFF2-40B4-BE49-F238E27FC236}">
                <a16:creationId xmlns:a16="http://schemas.microsoft.com/office/drawing/2014/main" id="{E47E8503-C2AB-07F1-FD1F-A529E414E168}"/>
              </a:ext>
            </a:extLst>
          </p:cNvPr>
          <p:cNvSpPr/>
          <p:nvPr userDrawn="1"/>
        </p:nvSpPr>
        <p:spPr>
          <a:xfrm>
            <a:off x="3085307" y="5695950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Left Brace 1">
            <a:extLst>
              <a:ext uri="{FF2B5EF4-FFF2-40B4-BE49-F238E27FC236}">
                <a16:creationId xmlns:a16="http://schemas.microsoft.com/office/drawing/2014/main" id="{8020F553-E264-0059-F1EB-47039048DC67}"/>
              </a:ext>
            </a:extLst>
          </p:cNvPr>
          <p:cNvSpPr/>
          <p:nvPr userDrawn="1"/>
        </p:nvSpPr>
        <p:spPr>
          <a:xfrm>
            <a:off x="5561012" y="2022021"/>
            <a:ext cx="838200" cy="2813960"/>
          </a:xfrm>
          <a:prstGeom prst="leftBrace">
            <a:avLst>
              <a:gd name="adj1" fmla="val 34932"/>
              <a:gd name="adj2" fmla="val 50000"/>
            </a:avLst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89843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ing with Phone imag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45C0889D-74A2-974C-BB02-FA1F7BE369E2}"/>
              </a:ext>
            </a:extLst>
          </p:cNvPr>
          <p:cNvSpPr/>
          <p:nvPr userDrawn="1"/>
        </p:nvSpPr>
        <p:spPr>
          <a:xfrm>
            <a:off x="6704012" y="1148418"/>
            <a:ext cx="4561165" cy="4561165"/>
          </a:xfrm>
          <a:prstGeom prst="ellipse">
            <a:avLst/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2DAE856D-3749-4D3B-9F33-A46528589FE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32079" y="598170"/>
            <a:ext cx="3096221" cy="5661660"/>
          </a:xfrm>
          <a:prstGeom prst="rect">
            <a:avLst/>
          </a:prstGeom>
        </p:spPr>
      </p:pic>
      <p:sp>
        <p:nvSpPr>
          <p:cNvPr id="9" name="Cross 8">
            <a:extLst>
              <a:ext uri="{FF2B5EF4-FFF2-40B4-BE49-F238E27FC236}">
                <a16:creationId xmlns:a16="http://schemas.microsoft.com/office/drawing/2014/main" id="{7A96460A-640C-6025-AAB5-344AB2A405D1}"/>
              </a:ext>
            </a:extLst>
          </p:cNvPr>
          <p:cNvSpPr/>
          <p:nvPr userDrawn="1"/>
        </p:nvSpPr>
        <p:spPr>
          <a:xfrm>
            <a:off x="10818812" y="5353077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471314FF-EA0B-8DDE-B558-885A876FB0D5}"/>
              </a:ext>
            </a:extLst>
          </p:cNvPr>
          <p:cNvSpPr/>
          <p:nvPr userDrawn="1"/>
        </p:nvSpPr>
        <p:spPr>
          <a:xfrm>
            <a:off x="6335910" y="805517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94761B-B29B-1C47-FAE9-6E0FA1543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012" y="685800"/>
            <a:ext cx="6372818" cy="4038600"/>
          </a:xfrm>
        </p:spPr>
        <p:txBody>
          <a:bodyPr anchor="b">
            <a:normAutofit/>
          </a:bodyPr>
          <a:lstStyle>
            <a:lvl1pPr marL="0" indent="0" algn="l">
              <a:lnSpc>
                <a:spcPct val="100000"/>
              </a:lnSpc>
              <a:defRPr sz="4800"/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EEFF6782-6ABD-DEB0-6FD1-1263A5469A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8012" y="4876800"/>
            <a:ext cx="6372817" cy="1104898"/>
          </a:xfrm>
        </p:spPr>
        <p:txBody>
          <a:bodyPr anchor="t">
            <a:normAutofit/>
          </a:bodyPr>
          <a:lstStyle>
            <a:lvl1pPr marL="45720" indent="0" algn="l"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5BA3F629-2405-DC90-C212-6F3D52B95D9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765046" y="883471"/>
            <a:ext cx="2439096" cy="5091059"/>
          </a:xfrm>
          <a:custGeom>
            <a:avLst/>
            <a:gdLst>
              <a:gd name="connsiteX0" fmla="*/ 340815 w 2439096"/>
              <a:gd name="connsiteY0" fmla="*/ 0 h 5091059"/>
              <a:gd name="connsiteX1" fmla="*/ 2098281 w 2439096"/>
              <a:gd name="connsiteY1" fmla="*/ 0 h 5091059"/>
              <a:gd name="connsiteX2" fmla="*/ 2439096 w 2439096"/>
              <a:gd name="connsiteY2" fmla="*/ 340815 h 5091059"/>
              <a:gd name="connsiteX3" fmla="*/ 2439096 w 2439096"/>
              <a:gd name="connsiteY3" fmla="*/ 495300 h 5091059"/>
              <a:gd name="connsiteX4" fmla="*/ 2439096 w 2439096"/>
              <a:gd name="connsiteY4" fmla="*/ 4750244 h 5091059"/>
              <a:gd name="connsiteX5" fmla="*/ 2098281 w 2439096"/>
              <a:gd name="connsiteY5" fmla="*/ 5091059 h 5091059"/>
              <a:gd name="connsiteX6" fmla="*/ 340815 w 2439096"/>
              <a:gd name="connsiteY6" fmla="*/ 5091059 h 5091059"/>
              <a:gd name="connsiteX7" fmla="*/ 0 w 2439096"/>
              <a:gd name="connsiteY7" fmla="*/ 4750244 h 5091059"/>
              <a:gd name="connsiteX8" fmla="*/ 0 w 2439096"/>
              <a:gd name="connsiteY8" fmla="*/ 495300 h 5091059"/>
              <a:gd name="connsiteX9" fmla="*/ 0 w 2439096"/>
              <a:gd name="connsiteY9" fmla="*/ 340815 h 5091059"/>
              <a:gd name="connsiteX10" fmla="*/ 340815 w 2439096"/>
              <a:gd name="connsiteY10" fmla="*/ 0 h 50910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39096" h="5091059">
                <a:moveTo>
                  <a:pt x="340815" y="0"/>
                </a:moveTo>
                <a:lnTo>
                  <a:pt x="2098281" y="0"/>
                </a:lnTo>
                <a:cubicBezTo>
                  <a:pt x="2286508" y="0"/>
                  <a:pt x="2439096" y="152588"/>
                  <a:pt x="2439096" y="340815"/>
                </a:cubicBezTo>
                <a:lnTo>
                  <a:pt x="2439096" y="495300"/>
                </a:lnTo>
                <a:lnTo>
                  <a:pt x="2439096" y="4750244"/>
                </a:lnTo>
                <a:cubicBezTo>
                  <a:pt x="2439096" y="4938471"/>
                  <a:pt x="2286508" y="5091059"/>
                  <a:pt x="2098281" y="5091059"/>
                </a:cubicBezTo>
                <a:lnTo>
                  <a:pt x="340815" y="5091059"/>
                </a:lnTo>
                <a:cubicBezTo>
                  <a:pt x="152588" y="5091059"/>
                  <a:pt x="0" y="4938471"/>
                  <a:pt x="0" y="4750244"/>
                </a:cubicBezTo>
                <a:lnTo>
                  <a:pt x="0" y="495300"/>
                </a:lnTo>
                <a:lnTo>
                  <a:pt x="0" y="340815"/>
                </a:lnTo>
                <a:cubicBezTo>
                  <a:pt x="0" y="152588"/>
                  <a:pt x="152588" y="0"/>
                  <a:pt x="3408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45720" indent="0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04737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Subtitl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1C3968AF-EB74-3889-A3BA-E759CFD47B12}"/>
              </a:ext>
            </a:extLst>
          </p:cNvPr>
          <p:cNvSpPr/>
          <p:nvPr userDrawn="1"/>
        </p:nvSpPr>
        <p:spPr>
          <a:xfrm>
            <a:off x="3275012" y="609600"/>
            <a:ext cx="5638800" cy="5638800"/>
          </a:xfrm>
          <a:prstGeom prst="ellipse">
            <a:avLst/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Left Brace 7">
            <a:extLst>
              <a:ext uri="{FF2B5EF4-FFF2-40B4-BE49-F238E27FC236}">
                <a16:creationId xmlns:a16="http://schemas.microsoft.com/office/drawing/2014/main" id="{6A409372-199C-2F3B-65CD-ADC2E45B43B7}"/>
              </a:ext>
            </a:extLst>
          </p:cNvPr>
          <p:cNvSpPr/>
          <p:nvPr userDrawn="1"/>
        </p:nvSpPr>
        <p:spPr>
          <a:xfrm>
            <a:off x="5561012" y="2022021"/>
            <a:ext cx="838200" cy="2813960"/>
          </a:xfrm>
          <a:prstGeom prst="leftBrace">
            <a:avLst>
              <a:gd name="adj1" fmla="val 34932"/>
              <a:gd name="adj2" fmla="val 50000"/>
            </a:avLst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266838CB-A9BC-715A-18FE-06CCE4A9C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812" y="495300"/>
            <a:ext cx="4572000" cy="5867400"/>
          </a:xfrm>
        </p:spPr>
        <p:txBody>
          <a:bodyPr anchor="ctr">
            <a:normAutofit/>
          </a:bodyPr>
          <a:lstStyle>
            <a:lvl1pPr marL="0" indent="0" algn="r">
              <a:lnSpc>
                <a:spcPct val="110000"/>
              </a:lnSpc>
              <a:defRPr sz="4800"/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Text Placeholder 10">
            <a:extLst>
              <a:ext uri="{FF2B5EF4-FFF2-40B4-BE49-F238E27FC236}">
                <a16:creationId xmlns:a16="http://schemas.microsoft.com/office/drawing/2014/main" id="{454B8043-D1DD-E2EA-772B-D8D38CD37D1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768305" y="2022021"/>
            <a:ext cx="4443413" cy="2813960"/>
          </a:xfrm>
        </p:spPr>
        <p:txBody>
          <a:bodyPr anchor="ctr">
            <a:normAutofit/>
          </a:bodyPr>
          <a:lstStyle>
            <a:lvl1pPr marL="4572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lang="en-US" sz="2000" kern="12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74320" indent="-22860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anose="020B0604020202020204" pitchFamily="34" charset="0"/>
              <a:buChar char="•"/>
              <a:defRPr lang="en-US" sz="2000" kern="12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94360" indent="-22860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anose="020B0604020202020204" pitchFamily="34" charset="0"/>
              <a:buChar char="•"/>
              <a:defRPr lang="en-US" sz="2000" kern="12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77240" indent="-22860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anose="020B0604020202020204" pitchFamily="34" charset="0"/>
              <a:buChar char="•"/>
              <a:defRPr lang="en-US" sz="2000" kern="12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60120" indent="-22860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anose="020B0604020202020204" pitchFamily="34" charset="0"/>
              <a:buChar char="•"/>
              <a:defRPr lang="en-US" sz="2000" kern="12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32422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F4264E2-719A-1CB0-CD0C-B90AD51C2384}"/>
              </a:ext>
            </a:extLst>
          </p:cNvPr>
          <p:cNvSpPr/>
          <p:nvPr userDrawn="1"/>
        </p:nvSpPr>
        <p:spPr>
          <a:xfrm>
            <a:off x="0" y="0"/>
            <a:ext cx="760412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sx="102000" sy="102000" algn="ctr" rotWithShape="0">
              <a:prstClr val="black">
                <a:alpha val="1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Cross 8">
            <a:extLst>
              <a:ext uri="{FF2B5EF4-FFF2-40B4-BE49-F238E27FC236}">
                <a16:creationId xmlns:a16="http://schemas.microsoft.com/office/drawing/2014/main" id="{7A96460A-640C-6025-AAB5-344AB2A405D1}"/>
              </a:ext>
            </a:extLst>
          </p:cNvPr>
          <p:cNvSpPr/>
          <p:nvPr userDrawn="1"/>
        </p:nvSpPr>
        <p:spPr>
          <a:xfrm>
            <a:off x="8151812" y="5670550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C60D2C4-E19C-088F-24AA-92F462879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2" y="609600"/>
            <a:ext cx="4914900" cy="1447800"/>
          </a:xfrm>
        </p:spPr>
        <p:txBody>
          <a:bodyPr anchor="t">
            <a:normAutofit/>
          </a:bodyPr>
          <a:lstStyle>
            <a:lvl1pPr>
              <a:defRPr sz="32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908F9375-0CED-7A7E-FAD2-5469CE00A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>
            <a:lvl1pPr algn="ctr">
              <a:defRPr sz="2400" b="1"/>
            </a:lvl1pPr>
          </a:lstStyle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3" name="Footer Placeholder 4">
            <a:extLst>
              <a:ext uri="{FF2B5EF4-FFF2-40B4-BE49-F238E27FC236}">
                <a16:creationId xmlns:a16="http://schemas.microsoft.com/office/drawing/2014/main" id="{C1791A8D-D5A1-DB56-D6C5-A82DB0F267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1829595" y="2591593"/>
            <a:ext cx="44196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400" b="0" kern="1200" spc="1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BE9D901E-58D4-3C47-262B-EA276B7F1D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-229393" y="5258593"/>
            <a:ext cx="12192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spc="1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1274" y="2286000"/>
            <a:ext cx="4572000" cy="4267200"/>
          </a:xfrm>
        </p:spPr>
        <p:txBody>
          <a:bodyPr>
            <a:normAutofit/>
          </a:bodyPr>
          <a:lstStyle>
            <a:lvl1pPr marL="4572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1pPr>
            <a:lvl2pPr marL="365760" indent="0">
              <a:lnSpc>
                <a:spcPct val="110000"/>
              </a:lnSpc>
              <a:buFont typeface="Arial" panose="020B0604020202020204" pitchFamily="34" charset="0"/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2pPr>
            <a:lvl3pPr marL="59436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3pPr>
            <a:lvl4pPr marL="77724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4pPr>
            <a:lvl5pPr marL="960120" indent="0">
              <a:lnSpc>
                <a:spcPct val="110000"/>
              </a:lnSpc>
              <a:buNone/>
              <a:defRPr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15" name="Cross 14">
            <a:extLst>
              <a:ext uri="{FF2B5EF4-FFF2-40B4-BE49-F238E27FC236}">
                <a16:creationId xmlns:a16="http://schemas.microsoft.com/office/drawing/2014/main" id="{86C1A7B9-E319-130B-0CC8-DCB01B51A087}"/>
              </a:ext>
            </a:extLst>
          </p:cNvPr>
          <p:cNvSpPr/>
          <p:nvPr userDrawn="1"/>
        </p:nvSpPr>
        <p:spPr>
          <a:xfrm>
            <a:off x="7351712" y="4419600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20652475-9C37-D778-F6B2-DE9F50F8571A}"/>
              </a:ext>
            </a:extLst>
          </p:cNvPr>
          <p:cNvSpPr/>
          <p:nvPr userDrawn="1"/>
        </p:nvSpPr>
        <p:spPr>
          <a:xfrm>
            <a:off x="8609012" y="-21999"/>
            <a:ext cx="3579812" cy="6901998"/>
          </a:xfrm>
          <a:custGeom>
            <a:avLst/>
            <a:gdLst>
              <a:gd name="connsiteX0" fmla="*/ 3450999 w 3579812"/>
              <a:gd name="connsiteY0" fmla="*/ 0 h 6901998"/>
              <a:gd name="connsiteX1" fmla="*/ 3579812 w 3579812"/>
              <a:gd name="connsiteY1" fmla="*/ 3257 h 6901998"/>
              <a:gd name="connsiteX2" fmla="*/ 3579812 w 3579812"/>
              <a:gd name="connsiteY2" fmla="*/ 6898741 h 6901998"/>
              <a:gd name="connsiteX3" fmla="*/ 3450999 w 3579812"/>
              <a:gd name="connsiteY3" fmla="*/ 6901998 h 6901998"/>
              <a:gd name="connsiteX4" fmla="*/ 0 w 3579812"/>
              <a:gd name="connsiteY4" fmla="*/ 3450999 h 6901998"/>
              <a:gd name="connsiteX5" fmla="*/ 3450999 w 3579812"/>
              <a:gd name="connsiteY5" fmla="*/ 0 h 6901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9812" h="6901998">
                <a:moveTo>
                  <a:pt x="3450999" y="0"/>
                </a:moveTo>
                <a:lnTo>
                  <a:pt x="3579812" y="3257"/>
                </a:lnTo>
                <a:lnTo>
                  <a:pt x="3579812" y="6898741"/>
                </a:lnTo>
                <a:lnTo>
                  <a:pt x="3450999" y="6901998"/>
                </a:lnTo>
                <a:cubicBezTo>
                  <a:pt x="1545065" y="6901998"/>
                  <a:pt x="0" y="5356933"/>
                  <a:pt x="0" y="3450999"/>
                </a:cubicBezTo>
                <a:cubicBezTo>
                  <a:pt x="0" y="1545065"/>
                  <a:pt x="1545065" y="0"/>
                  <a:pt x="345099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741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Computer Monito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7D5A8CDC-7BE6-361B-2965-88F977B1F050}"/>
              </a:ext>
            </a:extLst>
          </p:cNvPr>
          <p:cNvSpPr/>
          <p:nvPr userDrawn="1"/>
        </p:nvSpPr>
        <p:spPr>
          <a:xfrm>
            <a:off x="6704012" y="838202"/>
            <a:ext cx="5029198" cy="5029198"/>
          </a:xfrm>
          <a:prstGeom prst="ellipse">
            <a:avLst/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C13E5D-0B96-580C-032F-0323F5B935D3}"/>
              </a:ext>
            </a:extLst>
          </p:cNvPr>
          <p:cNvSpPr/>
          <p:nvPr userDrawn="1"/>
        </p:nvSpPr>
        <p:spPr>
          <a:xfrm>
            <a:off x="0" y="0"/>
            <a:ext cx="760412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sx="102000" sy="102000" algn="ctr" rotWithShape="0">
              <a:prstClr val="black">
                <a:alpha val="1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97F2A9A7-1093-A563-8A0E-4C8DB0E669A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42112" y="1752600"/>
            <a:ext cx="4951066" cy="3810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E33374C0-ECC0-0DB1-D167-0EF643B5A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2" y="609600"/>
            <a:ext cx="4914900" cy="1447800"/>
          </a:xfrm>
        </p:spPr>
        <p:txBody>
          <a:bodyPr anchor="t">
            <a:normAutofit/>
          </a:bodyPr>
          <a:lstStyle>
            <a:lvl1pPr>
              <a:defRPr sz="32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FC465CD4-231A-6C85-3D9B-E21738DB5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>
            <a:lvl1pPr algn="ctr">
              <a:defRPr sz="2400" b="1"/>
            </a:lvl1pPr>
          </a:lstStyle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A583352B-64D3-C6FC-B554-91866CBEBC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1829595" y="2591593"/>
            <a:ext cx="44196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400" b="0" kern="1200" spc="1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647C9D80-85BC-5E0B-E24A-6217CFE72A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-229393" y="5258593"/>
            <a:ext cx="12192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spc="1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0038AE2-F2EF-FEA5-D6B4-5C539A2522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1274" y="2286000"/>
            <a:ext cx="4572000" cy="3962400"/>
          </a:xfrm>
        </p:spPr>
        <p:txBody>
          <a:bodyPr>
            <a:normAutofit/>
          </a:bodyPr>
          <a:lstStyle>
            <a:lvl1pPr marL="4572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1pPr>
            <a:lvl2pPr marL="36576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2pPr>
            <a:lvl3pPr marL="59436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3pPr>
            <a:lvl4pPr marL="77724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4pPr>
            <a:lvl5pPr marL="960120" indent="0">
              <a:lnSpc>
                <a:spcPct val="110000"/>
              </a:lnSpc>
              <a:buNone/>
              <a:defRPr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1F5E297-E771-7AE4-7311-0874043A4B3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045945" y="2057400"/>
            <a:ext cx="4343400" cy="2688336"/>
          </a:xfrm>
          <a:custGeom>
            <a:avLst/>
            <a:gdLst>
              <a:gd name="connsiteX0" fmla="*/ 25620 w 4343400"/>
              <a:gd name="connsiteY0" fmla="*/ 0 h 2688336"/>
              <a:gd name="connsiteX1" fmla="*/ 4317780 w 4343400"/>
              <a:gd name="connsiteY1" fmla="*/ 0 h 2688336"/>
              <a:gd name="connsiteX2" fmla="*/ 4343400 w 4343400"/>
              <a:gd name="connsiteY2" fmla="*/ 25620 h 2688336"/>
              <a:gd name="connsiteX3" fmla="*/ 4343400 w 4343400"/>
              <a:gd name="connsiteY3" fmla="*/ 2662716 h 2688336"/>
              <a:gd name="connsiteX4" fmla="*/ 4317780 w 4343400"/>
              <a:gd name="connsiteY4" fmla="*/ 2688336 h 2688336"/>
              <a:gd name="connsiteX5" fmla="*/ 25620 w 4343400"/>
              <a:gd name="connsiteY5" fmla="*/ 2688336 h 2688336"/>
              <a:gd name="connsiteX6" fmla="*/ 0 w 4343400"/>
              <a:gd name="connsiteY6" fmla="*/ 2662716 h 2688336"/>
              <a:gd name="connsiteX7" fmla="*/ 0 w 4343400"/>
              <a:gd name="connsiteY7" fmla="*/ 25620 h 2688336"/>
              <a:gd name="connsiteX8" fmla="*/ 25620 w 4343400"/>
              <a:gd name="connsiteY8" fmla="*/ 0 h 2688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43400" h="2688336">
                <a:moveTo>
                  <a:pt x="25620" y="0"/>
                </a:moveTo>
                <a:lnTo>
                  <a:pt x="4317780" y="0"/>
                </a:lnTo>
                <a:cubicBezTo>
                  <a:pt x="4331930" y="0"/>
                  <a:pt x="4343400" y="11470"/>
                  <a:pt x="4343400" y="25620"/>
                </a:cubicBezTo>
                <a:lnTo>
                  <a:pt x="4343400" y="2662716"/>
                </a:lnTo>
                <a:cubicBezTo>
                  <a:pt x="4343400" y="2676866"/>
                  <a:pt x="4331930" y="2688336"/>
                  <a:pt x="4317780" y="2688336"/>
                </a:cubicBezTo>
                <a:lnTo>
                  <a:pt x="25620" y="2688336"/>
                </a:lnTo>
                <a:cubicBezTo>
                  <a:pt x="11470" y="2688336"/>
                  <a:pt x="0" y="2676866"/>
                  <a:pt x="0" y="2662716"/>
                </a:cubicBezTo>
                <a:lnTo>
                  <a:pt x="0" y="25620"/>
                </a:lnTo>
                <a:cubicBezTo>
                  <a:pt x="0" y="11470"/>
                  <a:pt x="11470" y="0"/>
                  <a:pt x="2562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45720" indent="0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97288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94761B-B29B-1C47-FAE9-6E0FA1543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012" y="685800"/>
            <a:ext cx="5687336" cy="5288730"/>
          </a:xfrm>
        </p:spPr>
        <p:txBody>
          <a:bodyPr anchor="b">
            <a:normAutofit/>
          </a:bodyPr>
          <a:lstStyle>
            <a:lvl1pPr marL="0" indent="0" algn="l">
              <a:lnSpc>
                <a:spcPct val="100000"/>
              </a:lnSpc>
              <a:defRPr sz="4800"/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Cross 2">
            <a:extLst>
              <a:ext uri="{FF2B5EF4-FFF2-40B4-BE49-F238E27FC236}">
                <a16:creationId xmlns:a16="http://schemas.microsoft.com/office/drawing/2014/main" id="{9D098DB9-0987-4850-3A4E-90EECD01BFED}"/>
              </a:ext>
            </a:extLst>
          </p:cNvPr>
          <p:cNvSpPr/>
          <p:nvPr userDrawn="1"/>
        </p:nvSpPr>
        <p:spPr>
          <a:xfrm>
            <a:off x="7130149" y="3969437"/>
            <a:ext cx="640662" cy="640662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320F41B-7946-84A8-649E-B8D2394410B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" r="42412"/>
          <a:stretch/>
        </p:blipFill>
        <p:spPr>
          <a:xfrm>
            <a:off x="7134779" y="533400"/>
            <a:ext cx="5054045" cy="5588000"/>
          </a:xfrm>
          <a:prstGeom prst="rect">
            <a:avLst/>
          </a:prstGeom>
        </p:spPr>
      </p:pic>
      <p:sp>
        <p:nvSpPr>
          <p:cNvPr id="6" name="Cross 5">
            <a:extLst>
              <a:ext uri="{FF2B5EF4-FFF2-40B4-BE49-F238E27FC236}">
                <a16:creationId xmlns:a16="http://schemas.microsoft.com/office/drawing/2014/main" id="{D3F324A7-F228-C486-182B-84D6C27A93B8}"/>
              </a:ext>
            </a:extLst>
          </p:cNvPr>
          <p:cNvSpPr/>
          <p:nvPr userDrawn="1"/>
        </p:nvSpPr>
        <p:spPr>
          <a:xfrm>
            <a:off x="6368151" y="2407337"/>
            <a:ext cx="640662" cy="640662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10" name="Picture Placeholder 20">
            <a:extLst>
              <a:ext uri="{FF2B5EF4-FFF2-40B4-BE49-F238E27FC236}">
                <a16:creationId xmlns:a16="http://schemas.microsoft.com/office/drawing/2014/main" id="{0EE33DD4-E993-7039-2B48-6FAFAE32A9F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19745" y="990600"/>
            <a:ext cx="4069080" cy="4384979"/>
          </a:xfrm>
          <a:custGeom>
            <a:avLst/>
            <a:gdLst>
              <a:gd name="connsiteX0" fmla="*/ 3553733 w 4390346"/>
              <a:gd name="connsiteY0" fmla="*/ 0 h 4693920"/>
              <a:gd name="connsiteX1" fmla="*/ 4390346 w 4390346"/>
              <a:gd name="connsiteY1" fmla="*/ 0 h 4693920"/>
              <a:gd name="connsiteX2" fmla="*/ 4390346 w 4390346"/>
              <a:gd name="connsiteY2" fmla="*/ 4690872 h 4693920"/>
              <a:gd name="connsiteX3" fmla="*/ 3721482 w 4390346"/>
              <a:gd name="connsiteY3" fmla="*/ 4690872 h 4693920"/>
              <a:gd name="connsiteX4" fmla="*/ 3721482 w 4390346"/>
              <a:gd name="connsiteY4" fmla="*/ 4693920 h 4693920"/>
              <a:gd name="connsiteX5" fmla="*/ 197252 w 4390346"/>
              <a:gd name="connsiteY5" fmla="*/ 4693920 h 4693920"/>
              <a:gd name="connsiteX6" fmla="*/ 167017 w 4390346"/>
              <a:gd name="connsiteY6" fmla="*/ 4690872 h 4693920"/>
              <a:gd name="connsiteX7" fmla="*/ 0 w 4390346"/>
              <a:gd name="connsiteY7" fmla="*/ 4690872 h 4693920"/>
              <a:gd name="connsiteX8" fmla="*/ 0 w 4390346"/>
              <a:gd name="connsiteY8" fmla="*/ 4232970 h 4693920"/>
              <a:gd name="connsiteX9" fmla="*/ 1 w 4390346"/>
              <a:gd name="connsiteY9" fmla="*/ 4232970 h 4693920"/>
              <a:gd name="connsiteX10" fmla="*/ 1 w 4390346"/>
              <a:gd name="connsiteY10" fmla="*/ 200299 h 4693920"/>
              <a:gd name="connsiteX11" fmla="*/ 197252 w 4390346"/>
              <a:gd name="connsiteY11" fmla="*/ 3048 h 4693920"/>
              <a:gd name="connsiteX12" fmla="*/ 3553733 w 4390346"/>
              <a:gd name="connsiteY12" fmla="*/ 3048 h 4693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90346" h="4693920">
                <a:moveTo>
                  <a:pt x="3553733" y="0"/>
                </a:moveTo>
                <a:lnTo>
                  <a:pt x="4390346" y="0"/>
                </a:lnTo>
                <a:lnTo>
                  <a:pt x="4390346" y="4690872"/>
                </a:lnTo>
                <a:lnTo>
                  <a:pt x="3721482" y="4690872"/>
                </a:lnTo>
                <a:lnTo>
                  <a:pt x="3721482" y="4693920"/>
                </a:lnTo>
                <a:lnTo>
                  <a:pt x="197252" y="4693920"/>
                </a:lnTo>
                <a:lnTo>
                  <a:pt x="167017" y="4690872"/>
                </a:lnTo>
                <a:lnTo>
                  <a:pt x="0" y="4690872"/>
                </a:lnTo>
                <a:lnTo>
                  <a:pt x="0" y="4232970"/>
                </a:lnTo>
                <a:lnTo>
                  <a:pt x="1" y="4232970"/>
                </a:lnTo>
                <a:lnTo>
                  <a:pt x="1" y="200299"/>
                </a:lnTo>
                <a:cubicBezTo>
                  <a:pt x="1" y="91360"/>
                  <a:pt x="88313" y="3048"/>
                  <a:pt x="197252" y="3048"/>
                </a:cubicBezTo>
                <a:lnTo>
                  <a:pt x="3553733" y="3048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45720" indent="0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76470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Acc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7D5A8CDC-7BE6-361B-2965-88F977B1F050}"/>
              </a:ext>
            </a:extLst>
          </p:cNvPr>
          <p:cNvSpPr/>
          <p:nvPr userDrawn="1"/>
        </p:nvSpPr>
        <p:spPr>
          <a:xfrm>
            <a:off x="6361114" y="1317171"/>
            <a:ext cx="5029198" cy="5029198"/>
          </a:xfrm>
          <a:prstGeom prst="ellipse">
            <a:avLst/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C13E5D-0B96-580C-032F-0323F5B935D3}"/>
              </a:ext>
            </a:extLst>
          </p:cNvPr>
          <p:cNvSpPr/>
          <p:nvPr userDrawn="1"/>
        </p:nvSpPr>
        <p:spPr>
          <a:xfrm>
            <a:off x="0" y="0"/>
            <a:ext cx="760412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sx="102000" sy="102000" algn="ctr" rotWithShape="0">
              <a:prstClr val="black">
                <a:alpha val="1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33374C0-ECC0-0DB1-D167-0EF643B5A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2" y="609600"/>
            <a:ext cx="4914900" cy="1447800"/>
          </a:xfrm>
        </p:spPr>
        <p:txBody>
          <a:bodyPr anchor="t">
            <a:normAutofit/>
          </a:bodyPr>
          <a:lstStyle>
            <a:lvl1pPr>
              <a:defRPr sz="32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FC465CD4-231A-6C85-3D9B-E21738DB5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>
            <a:lvl1pPr algn="ctr">
              <a:defRPr sz="2400" b="1"/>
            </a:lvl1pPr>
          </a:lstStyle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A583352B-64D3-C6FC-B554-91866CBEBC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1829595" y="2591593"/>
            <a:ext cx="44196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400" b="0" kern="1200" spc="1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647C9D80-85BC-5E0B-E24A-6217CFE72A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-229393" y="5258593"/>
            <a:ext cx="12192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spc="1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0038AE2-F2EF-FEA5-D6B4-5C539A2522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1274" y="2286000"/>
            <a:ext cx="4572000" cy="3962400"/>
          </a:xfrm>
        </p:spPr>
        <p:txBody>
          <a:bodyPr>
            <a:normAutofit/>
          </a:bodyPr>
          <a:lstStyle>
            <a:lvl1pPr marL="331470" indent="-285750">
              <a:lnSpc>
                <a:spcPct val="110000"/>
              </a:lnSpc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1pPr>
            <a:lvl2pPr marL="651510" indent="-285750">
              <a:lnSpc>
                <a:spcPct val="110000"/>
              </a:lnSpc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2pPr>
            <a:lvl3pPr marL="880110" indent="-285750">
              <a:lnSpc>
                <a:spcPct val="110000"/>
              </a:lnSpc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3pPr>
            <a:lvl4pPr marL="1062990" indent="-285750">
              <a:lnSpc>
                <a:spcPct val="110000"/>
              </a:lnSpc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4pPr>
            <a:lvl5pPr marL="1245870" indent="-285750">
              <a:lnSpc>
                <a:spcPct val="110000"/>
              </a:lnSpc>
              <a:buFont typeface="Arial" panose="020B0604020202020204" pitchFamily="34" charset="0"/>
              <a:buChar char="•"/>
              <a:defRPr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120B2A3A-FF4C-298C-0165-DB61E8935F68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094413" y="2286000"/>
            <a:ext cx="5562600" cy="3962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89328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ab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C13E5D-0B96-580C-032F-0323F5B935D3}"/>
              </a:ext>
            </a:extLst>
          </p:cNvPr>
          <p:cNvSpPr/>
          <p:nvPr userDrawn="1"/>
        </p:nvSpPr>
        <p:spPr>
          <a:xfrm>
            <a:off x="0" y="0"/>
            <a:ext cx="760412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sx="102000" sy="102000" algn="ctr" rotWithShape="0">
              <a:prstClr val="black">
                <a:alpha val="1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33374C0-ECC0-0DB1-D167-0EF643B5A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2" y="609600"/>
            <a:ext cx="4914900" cy="1447800"/>
          </a:xfrm>
        </p:spPr>
        <p:txBody>
          <a:bodyPr anchor="t">
            <a:normAutofit/>
          </a:bodyPr>
          <a:lstStyle>
            <a:lvl1pPr>
              <a:defRPr sz="32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FC465CD4-231A-6C85-3D9B-E21738DB5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>
            <a:lvl1pPr algn="ctr">
              <a:defRPr sz="2400" b="1"/>
            </a:lvl1pPr>
          </a:lstStyle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A583352B-64D3-C6FC-B554-91866CBEBC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1829595" y="2591593"/>
            <a:ext cx="44196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400" b="0" kern="1200" spc="1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647C9D80-85BC-5E0B-E24A-6217CFE72A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-229393" y="5258593"/>
            <a:ext cx="12192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spc="1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0038AE2-F2EF-FEA5-D6B4-5C539A2522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1274" y="2286000"/>
            <a:ext cx="4572000" cy="3962400"/>
          </a:xfrm>
        </p:spPr>
        <p:txBody>
          <a:bodyPr>
            <a:normAutofit/>
          </a:bodyPr>
          <a:lstStyle>
            <a:lvl1pPr marL="45720" indent="0">
              <a:lnSpc>
                <a:spcPct val="110000"/>
              </a:lnSpc>
              <a:buNone/>
              <a:defRPr lang="en-US" sz="18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1pPr>
            <a:lvl2pPr marL="331470" indent="-285750">
              <a:lnSpc>
                <a:spcPct val="11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2pPr>
            <a:lvl3pPr marL="594360" indent="-228600">
              <a:lnSpc>
                <a:spcPct val="110000"/>
              </a:lnSpc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3pPr>
            <a:lvl4pPr marL="777240" indent="-228600">
              <a:lnSpc>
                <a:spcPct val="110000"/>
              </a:lnSpc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4pPr>
            <a:lvl5pPr marL="960120" indent="-228600">
              <a:lnSpc>
                <a:spcPct val="110000"/>
              </a:lnSpc>
              <a:buFont typeface="Arial" panose="020B0604020202020204" pitchFamily="34" charset="0"/>
              <a:buChar char="•"/>
              <a:defRPr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9" name="Table Placeholder 8">
            <a:extLst>
              <a:ext uri="{FF2B5EF4-FFF2-40B4-BE49-F238E27FC236}">
                <a16:creationId xmlns:a16="http://schemas.microsoft.com/office/drawing/2014/main" id="{6EA47FDD-142D-1BE6-8057-A6CC1A71222C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6094413" y="2286000"/>
            <a:ext cx="5558794" cy="3962400"/>
          </a:xfrm>
        </p:spPr>
        <p:txBody>
          <a:bodyPr/>
          <a:lstStyle>
            <a:lvl1pPr marL="45720" indent="0">
              <a:buNone/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03946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E2E1990-ECE7-FA08-4966-BE3109399672}"/>
              </a:ext>
            </a:extLst>
          </p:cNvPr>
          <p:cNvSpPr/>
          <p:nvPr userDrawn="1"/>
        </p:nvSpPr>
        <p:spPr>
          <a:xfrm>
            <a:off x="7026044" y="0"/>
            <a:ext cx="4461334" cy="1981200"/>
          </a:xfrm>
          <a:custGeom>
            <a:avLst/>
            <a:gdLst>
              <a:gd name="connsiteX0" fmla="*/ 0 w 4461334"/>
              <a:gd name="connsiteY0" fmla="*/ 0 h 1981200"/>
              <a:gd name="connsiteX1" fmla="*/ 4461334 w 4461334"/>
              <a:gd name="connsiteY1" fmla="*/ 0 h 1981200"/>
              <a:gd name="connsiteX2" fmla="*/ 4432897 w 4461334"/>
              <a:gd name="connsiteY2" fmla="*/ 186331 h 1981200"/>
              <a:gd name="connsiteX3" fmla="*/ 2230667 w 4461334"/>
              <a:gd name="connsiteY3" fmla="*/ 1981200 h 1981200"/>
              <a:gd name="connsiteX4" fmla="*/ 28437 w 4461334"/>
              <a:gd name="connsiteY4" fmla="*/ 186331 h 1981200"/>
              <a:gd name="connsiteX5" fmla="*/ 0 w 4461334"/>
              <a:gd name="connsiteY5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61334" h="1981200">
                <a:moveTo>
                  <a:pt x="0" y="0"/>
                </a:moveTo>
                <a:lnTo>
                  <a:pt x="4461334" y="0"/>
                </a:lnTo>
                <a:lnTo>
                  <a:pt x="4432897" y="186331"/>
                </a:lnTo>
                <a:cubicBezTo>
                  <a:pt x="4223288" y="1210661"/>
                  <a:pt x="3316962" y="1981200"/>
                  <a:pt x="2230667" y="1981200"/>
                </a:cubicBezTo>
                <a:cubicBezTo>
                  <a:pt x="1144372" y="1981200"/>
                  <a:pt x="238046" y="1210661"/>
                  <a:pt x="28437" y="186331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E1D9EB0-EE8E-A9E8-9583-2D924EFA65AF}"/>
              </a:ext>
            </a:extLst>
          </p:cNvPr>
          <p:cNvSpPr/>
          <p:nvPr userDrawn="1"/>
        </p:nvSpPr>
        <p:spPr>
          <a:xfrm>
            <a:off x="0" y="0"/>
            <a:ext cx="760412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sx="102000" sy="102000" algn="ctr" rotWithShape="0">
              <a:prstClr val="black">
                <a:alpha val="1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AC00260-F255-D312-3E7C-329EECDFD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2" y="609600"/>
            <a:ext cx="4914900" cy="1447800"/>
          </a:xfrm>
        </p:spPr>
        <p:txBody>
          <a:bodyPr anchor="t">
            <a:normAutofit/>
          </a:bodyPr>
          <a:lstStyle>
            <a:lvl1pPr>
              <a:defRPr sz="32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C7904-6373-06D6-713A-79D78DD61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>
            <a:lvl1pPr algn="ctr">
              <a:defRPr sz="2400" b="1"/>
            </a:lvl1pPr>
          </a:lstStyle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0583D396-7FDF-332F-BEA4-791452AB13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1829595" y="2591593"/>
            <a:ext cx="44196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400" b="0" kern="1200" spc="1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157FA249-0BE5-21BF-D816-85FBE6C4BD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-229393" y="5258593"/>
            <a:ext cx="12192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spc="1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Table Placeholder 3">
            <a:extLst>
              <a:ext uri="{FF2B5EF4-FFF2-40B4-BE49-F238E27FC236}">
                <a16:creationId xmlns:a16="http://schemas.microsoft.com/office/drawing/2014/main" id="{FD06F443-9595-7420-13F2-7AF883FDE5E1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1293811" y="2743200"/>
            <a:ext cx="10134601" cy="35052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9171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6A45E1A-7551-6F54-D038-074B58A3B73E}"/>
              </a:ext>
            </a:extLst>
          </p:cNvPr>
          <p:cNvSpPr/>
          <p:nvPr userDrawn="1"/>
        </p:nvSpPr>
        <p:spPr>
          <a:xfrm>
            <a:off x="7026044" y="0"/>
            <a:ext cx="4461334" cy="1981200"/>
          </a:xfrm>
          <a:custGeom>
            <a:avLst/>
            <a:gdLst>
              <a:gd name="connsiteX0" fmla="*/ 0 w 4461334"/>
              <a:gd name="connsiteY0" fmla="*/ 0 h 1981200"/>
              <a:gd name="connsiteX1" fmla="*/ 4461334 w 4461334"/>
              <a:gd name="connsiteY1" fmla="*/ 0 h 1981200"/>
              <a:gd name="connsiteX2" fmla="*/ 4432897 w 4461334"/>
              <a:gd name="connsiteY2" fmla="*/ 186331 h 1981200"/>
              <a:gd name="connsiteX3" fmla="*/ 2230667 w 4461334"/>
              <a:gd name="connsiteY3" fmla="*/ 1981200 h 1981200"/>
              <a:gd name="connsiteX4" fmla="*/ 28437 w 4461334"/>
              <a:gd name="connsiteY4" fmla="*/ 186331 h 1981200"/>
              <a:gd name="connsiteX5" fmla="*/ 0 w 4461334"/>
              <a:gd name="connsiteY5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61334" h="1981200">
                <a:moveTo>
                  <a:pt x="0" y="0"/>
                </a:moveTo>
                <a:lnTo>
                  <a:pt x="4461334" y="0"/>
                </a:lnTo>
                <a:lnTo>
                  <a:pt x="4432897" y="186331"/>
                </a:lnTo>
                <a:cubicBezTo>
                  <a:pt x="4223288" y="1210661"/>
                  <a:pt x="3316962" y="1981200"/>
                  <a:pt x="2230667" y="1981200"/>
                </a:cubicBezTo>
                <a:cubicBezTo>
                  <a:pt x="1144372" y="1981200"/>
                  <a:pt x="238046" y="1210661"/>
                  <a:pt x="28437" y="186331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75C97BE-6AF8-5928-B560-739552D148BA}"/>
              </a:ext>
            </a:extLst>
          </p:cNvPr>
          <p:cNvSpPr/>
          <p:nvPr userDrawn="1"/>
        </p:nvSpPr>
        <p:spPr>
          <a:xfrm>
            <a:off x="0" y="0"/>
            <a:ext cx="760412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sx="102000" sy="102000" algn="ctr" rotWithShape="0">
              <a:prstClr val="black">
                <a:alpha val="1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Cross 5">
            <a:extLst>
              <a:ext uri="{FF2B5EF4-FFF2-40B4-BE49-F238E27FC236}">
                <a16:creationId xmlns:a16="http://schemas.microsoft.com/office/drawing/2014/main" id="{049F4FA0-ECA1-9CE1-60CD-491656F225D3}"/>
              </a:ext>
            </a:extLst>
          </p:cNvPr>
          <p:cNvSpPr/>
          <p:nvPr userDrawn="1"/>
        </p:nvSpPr>
        <p:spPr>
          <a:xfrm>
            <a:off x="6683143" y="1397000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7" name="Cross 6">
            <a:extLst>
              <a:ext uri="{FF2B5EF4-FFF2-40B4-BE49-F238E27FC236}">
                <a16:creationId xmlns:a16="http://schemas.microsoft.com/office/drawing/2014/main" id="{E0F6845B-3635-28EA-BA6E-5535FE48E8B0}"/>
              </a:ext>
            </a:extLst>
          </p:cNvPr>
          <p:cNvSpPr/>
          <p:nvPr userDrawn="1"/>
        </p:nvSpPr>
        <p:spPr>
          <a:xfrm>
            <a:off x="11085513" y="5638800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D1B5BD44-F42D-3B65-BB68-E5C76C4E0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2" y="609600"/>
            <a:ext cx="4914900" cy="1447800"/>
          </a:xfrm>
        </p:spPr>
        <p:txBody>
          <a:bodyPr anchor="t">
            <a:normAutofit/>
          </a:bodyPr>
          <a:lstStyle>
            <a:lvl1pPr>
              <a:defRPr sz="32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E6F22956-4B4B-B972-CE6C-282D1D591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>
            <a:lvl1pPr algn="ctr">
              <a:defRPr sz="2400" b="1"/>
            </a:lvl1pPr>
          </a:lstStyle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Footer Placeholder 4">
            <a:extLst>
              <a:ext uri="{FF2B5EF4-FFF2-40B4-BE49-F238E27FC236}">
                <a16:creationId xmlns:a16="http://schemas.microsoft.com/office/drawing/2014/main" id="{C319E7A6-A7BC-1FD9-6936-D83244A4083E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 rot="16200000">
            <a:off x="-1829595" y="2591593"/>
            <a:ext cx="44196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400" b="0" kern="1200" spc="1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2180FD49-43D5-4D47-7DA7-BF05B579F2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-229393" y="5258593"/>
            <a:ext cx="12192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spc="1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F11B92F8-C070-2CE8-09EC-DAB8F879C21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1293812" y="2438400"/>
            <a:ext cx="4911725" cy="4114799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1pPr>
            <a:lvl2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2pPr>
            <a:lvl3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3pPr>
            <a:lvl4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4pPr>
            <a:lvl5pPr>
              <a:lnSpc>
                <a:spcPct val="110000"/>
              </a:lnSpc>
              <a:defRPr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A79808F-B1FF-C536-B44F-59CEA545BFD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16689" y="2438400"/>
            <a:ext cx="4911725" cy="4114799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1pPr>
            <a:lvl2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2pPr>
            <a:lvl3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3pPr>
            <a:lvl4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4pPr>
            <a:lvl5pPr>
              <a:lnSpc>
                <a:spcPct val="110000"/>
              </a:lnSpc>
              <a:defRPr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015491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09E2F69-D76D-62CD-4B4B-52AB2F720DE4}"/>
              </a:ext>
            </a:extLst>
          </p:cNvPr>
          <p:cNvSpPr/>
          <p:nvPr userDrawn="1"/>
        </p:nvSpPr>
        <p:spPr>
          <a:xfrm>
            <a:off x="9958158" y="0"/>
            <a:ext cx="2230666" cy="1981200"/>
          </a:xfrm>
          <a:custGeom>
            <a:avLst/>
            <a:gdLst>
              <a:gd name="connsiteX0" fmla="*/ 0 w 2230666"/>
              <a:gd name="connsiteY0" fmla="*/ 0 h 1981200"/>
              <a:gd name="connsiteX1" fmla="*/ 2230666 w 2230666"/>
              <a:gd name="connsiteY1" fmla="*/ 0 h 1981200"/>
              <a:gd name="connsiteX2" fmla="*/ 2230666 w 2230666"/>
              <a:gd name="connsiteY2" fmla="*/ 1981200 h 1981200"/>
              <a:gd name="connsiteX3" fmla="*/ 2029222 w 2230666"/>
              <a:gd name="connsiteY3" fmla="*/ 1972296 h 1981200"/>
              <a:gd name="connsiteX4" fmla="*/ 28437 w 2230666"/>
              <a:gd name="connsiteY4" fmla="*/ 186331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30666" h="1981200">
                <a:moveTo>
                  <a:pt x="0" y="0"/>
                </a:moveTo>
                <a:lnTo>
                  <a:pt x="2230666" y="0"/>
                </a:lnTo>
                <a:lnTo>
                  <a:pt x="2230666" y="1981200"/>
                </a:lnTo>
                <a:lnTo>
                  <a:pt x="2029222" y="1972296"/>
                </a:lnTo>
                <a:cubicBezTo>
                  <a:pt x="1033803" y="1883891"/>
                  <a:pt x="224946" y="1146640"/>
                  <a:pt x="28437" y="186331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75C97BE-6AF8-5928-B560-739552D148BA}"/>
              </a:ext>
            </a:extLst>
          </p:cNvPr>
          <p:cNvSpPr/>
          <p:nvPr userDrawn="1"/>
        </p:nvSpPr>
        <p:spPr>
          <a:xfrm>
            <a:off x="0" y="0"/>
            <a:ext cx="760412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sx="102000" sy="102000" algn="ctr" rotWithShape="0">
              <a:prstClr val="black">
                <a:alpha val="1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ross 2">
            <a:extLst>
              <a:ext uri="{FF2B5EF4-FFF2-40B4-BE49-F238E27FC236}">
                <a16:creationId xmlns:a16="http://schemas.microsoft.com/office/drawing/2014/main" id="{A0041296-BAB4-9340-D4A7-59FD619AC52B}"/>
              </a:ext>
            </a:extLst>
          </p:cNvPr>
          <p:cNvSpPr/>
          <p:nvPr userDrawn="1"/>
        </p:nvSpPr>
        <p:spPr>
          <a:xfrm>
            <a:off x="7847012" y="381000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5" name="Cross 4">
            <a:extLst>
              <a:ext uri="{FF2B5EF4-FFF2-40B4-BE49-F238E27FC236}">
                <a16:creationId xmlns:a16="http://schemas.microsoft.com/office/drawing/2014/main" id="{FFABB0BB-C379-786D-46F1-DEB6A507EA80}"/>
              </a:ext>
            </a:extLst>
          </p:cNvPr>
          <p:cNvSpPr/>
          <p:nvPr userDrawn="1"/>
        </p:nvSpPr>
        <p:spPr>
          <a:xfrm>
            <a:off x="8559685" y="1066800"/>
            <a:ext cx="685800" cy="685800"/>
          </a:xfrm>
          <a:prstGeom prst="plus">
            <a:avLst>
              <a:gd name="adj" fmla="val 39796"/>
            </a:avLst>
          </a:prstGeom>
          <a:gradFill>
            <a:gsLst>
              <a:gs pos="0">
                <a:schemeClr val="accent2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bg2"/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20BDC478-129E-9690-F10A-A1F679ABD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2" y="609600"/>
            <a:ext cx="4914900" cy="1447800"/>
          </a:xfrm>
        </p:spPr>
        <p:txBody>
          <a:bodyPr anchor="t">
            <a:normAutofit/>
          </a:bodyPr>
          <a:lstStyle>
            <a:lvl1pPr>
              <a:defRPr sz="32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BD29393-4996-16FE-FC38-2447AE812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>
            <a:lvl1pPr algn="ctr">
              <a:defRPr sz="2400" b="1"/>
            </a:lvl1pPr>
          </a:lstStyle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Footer Placeholder 4">
            <a:extLst>
              <a:ext uri="{FF2B5EF4-FFF2-40B4-BE49-F238E27FC236}">
                <a16:creationId xmlns:a16="http://schemas.microsoft.com/office/drawing/2014/main" id="{2FB2C37F-01F4-8BDA-35AA-8F8EBC5540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1829595" y="2591593"/>
            <a:ext cx="44196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400" b="0" kern="1200" spc="10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EF45931A-8732-7A9F-4CEE-22AA3831A4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-229393" y="5258593"/>
            <a:ext cx="1219200" cy="7604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spc="1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F11B92F8-C070-2CE8-09EC-DAB8F879C21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1293812" y="2286000"/>
            <a:ext cx="4911725" cy="4267200"/>
          </a:xfrm>
        </p:spPr>
        <p:txBody>
          <a:bodyPr>
            <a:normAutofit/>
          </a:bodyPr>
          <a:lstStyle>
            <a:lvl1pPr marL="4572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1pPr>
            <a:lvl2pPr marL="36576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2pPr>
            <a:lvl3pPr marL="59436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3pPr>
            <a:lvl4pPr marL="777240" indent="0">
              <a:lnSpc>
                <a:spcPct val="110000"/>
              </a:lnSpc>
              <a:buNone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4pPr>
            <a:lvl5pPr marL="960120" indent="0">
              <a:lnSpc>
                <a:spcPct val="110000"/>
              </a:lnSpc>
              <a:buNone/>
              <a:defRPr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A79808F-B1FF-C536-B44F-59CEA545BFD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16689" y="2286000"/>
            <a:ext cx="4911725" cy="4267200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1pPr>
            <a:lvl2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2pPr>
            <a:lvl3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3pPr>
            <a:lvl4pPr>
              <a:lnSpc>
                <a:spcPct val="110000"/>
              </a:lnSpc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4pPr>
            <a:lvl5pPr>
              <a:lnSpc>
                <a:spcPct val="110000"/>
              </a:lnSpc>
              <a:defRPr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cs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254294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gradFill>
          <a:gsLst>
            <a:gs pos="0">
              <a:schemeClr val="accent2">
                <a:lumMod val="110000"/>
                <a:satMod val="105000"/>
                <a:tint val="67000"/>
                <a:alpha val="0"/>
              </a:schemeClr>
            </a:gs>
            <a:gs pos="100000">
              <a:schemeClr val="bg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5FB068A-9EE1-FCD9-54F9-D1322A68868B}"/>
              </a:ext>
            </a:extLst>
          </p:cNvPr>
          <p:cNvSpPr/>
          <p:nvPr userDrawn="1"/>
        </p:nvSpPr>
        <p:spPr>
          <a:xfrm>
            <a:off x="2132012" y="0"/>
            <a:ext cx="7924800" cy="6858000"/>
          </a:xfrm>
          <a:custGeom>
            <a:avLst/>
            <a:gdLst>
              <a:gd name="connsiteX0" fmla="*/ 1982890 w 7924800"/>
              <a:gd name="connsiteY0" fmla="*/ 0 h 6858000"/>
              <a:gd name="connsiteX1" fmla="*/ 5941911 w 7924800"/>
              <a:gd name="connsiteY1" fmla="*/ 0 h 6858000"/>
              <a:gd name="connsiteX2" fmla="*/ 6177816 w 7924800"/>
              <a:gd name="connsiteY2" fmla="*/ 143316 h 6858000"/>
              <a:gd name="connsiteX3" fmla="*/ 7924800 w 7924800"/>
              <a:gd name="connsiteY3" fmla="*/ 3429000 h 6858000"/>
              <a:gd name="connsiteX4" fmla="*/ 6017049 w 7924800"/>
              <a:gd name="connsiteY4" fmla="*/ 6817750 h 6858000"/>
              <a:gd name="connsiteX5" fmla="*/ 5947047 w 7924800"/>
              <a:gd name="connsiteY5" fmla="*/ 6858000 h 6858000"/>
              <a:gd name="connsiteX6" fmla="*/ 1977753 w 7924800"/>
              <a:gd name="connsiteY6" fmla="*/ 6858000 h 6858000"/>
              <a:gd name="connsiteX7" fmla="*/ 1907752 w 7924800"/>
              <a:gd name="connsiteY7" fmla="*/ 6817750 h 6858000"/>
              <a:gd name="connsiteX8" fmla="*/ 0 w 7924800"/>
              <a:gd name="connsiteY8" fmla="*/ 3429000 h 6858000"/>
              <a:gd name="connsiteX9" fmla="*/ 1746985 w 7924800"/>
              <a:gd name="connsiteY9" fmla="*/ 1433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24800" h="6858000">
                <a:moveTo>
                  <a:pt x="1982890" y="0"/>
                </a:moveTo>
                <a:lnTo>
                  <a:pt x="5941911" y="0"/>
                </a:lnTo>
                <a:lnTo>
                  <a:pt x="6177816" y="143316"/>
                </a:lnTo>
                <a:cubicBezTo>
                  <a:pt x="7231821" y="855388"/>
                  <a:pt x="7924800" y="2061267"/>
                  <a:pt x="7924800" y="3429000"/>
                </a:cubicBezTo>
                <a:cubicBezTo>
                  <a:pt x="7924800" y="4865120"/>
                  <a:pt x="7160790" y="6122796"/>
                  <a:pt x="6017049" y="6817750"/>
                </a:cubicBezTo>
                <a:lnTo>
                  <a:pt x="5947047" y="6858000"/>
                </a:lnTo>
                <a:lnTo>
                  <a:pt x="1977753" y="6858000"/>
                </a:lnTo>
                <a:lnTo>
                  <a:pt x="1907752" y="6817750"/>
                </a:lnTo>
                <a:cubicBezTo>
                  <a:pt x="764010" y="6122796"/>
                  <a:pt x="0" y="4865120"/>
                  <a:pt x="0" y="3429000"/>
                </a:cubicBezTo>
                <a:cubicBezTo>
                  <a:pt x="0" y="2061267"/>
                  <a:pt x="692980" y="855388"/>
                  <a:pt x="1746985" y="143316"/>
                </a:cubicBez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" name="Left Brace 7">
            <a:extLst>
              <a:ext uri="{FF2B5EF4-FFF2-40B4-BE49-F238E27FC236}">
                <a16:creationId xmlns:a16="http://schemas.microsoft.com/office/drawing/2014/main" id="{6A409372-199C-2F3B-65CD-ADC2E45B43B7}"/>
              </a:ext>
            </a:extLst>
          </p:cNvPr>
          <p:cNvSpPr/>
          <p:nvPr userDrawn="1"/>
        </p:nvSpPr>
        <p:spPr>
          <a:xfrm>
            <a:off x="5561012" y="2022021"/>
            <a:ext cx="838200" cy="2813960"/>
          </a:xfrm>
          <a:prstGeom prst="leftBrace">
            <a:avLst>
              <a:gd name="adj1" fmla="val 34932"/>
              <a:gd name="adj2" fmla="val 50000"/>
            </a:avLst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47599E9-7877-89FF-8C57-FEF4C3C86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812" y="495300"/>
            <a:ext cx="4572000" cy="5867400"/>
          </a:xfrm>
        </p:spPr>
        <p:txBody>
          <a:bodyPr anchor="ctr">
            <a:normAutofit/>
          </a:bodyPr>
          <a:lstStyle>
            <a:lvl1pPr marL="0" indent="0" algn="r">
              <a:lnSpc>
                <a:spcPct val="110000"/>
              </a:lnSpc>
              <a:defRPr sz="4800"/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4" name="Text Placeholder 10">
            <a:extLst>
              <a:ext uri="{FF2B5EF4-FFF2-40B4-BE49-F238E27FC236}">
                <a16:creationId xmlns:a16="http://schemas.microsoft.com/office/drawing/2014/main" id="{22A2F27B-8DDF-057C-B969-50B4B8C3D2A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768305" y="2247900"/>
            <a:ext cx="4443413" cy="2400300"/>
          </a:xfrm>
        </p:spPr>
        <p:txBody>
          <a:bodyPr anchor="ctr">
            <a:normAutofit/>
          </a:bodyPr>
          <a:lstStyle>
            <a:lvl1pPr marL="4572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lang="en-US" sz="2000" kern="12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lang="en-US" sz="2000" kern="12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572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lang="en-US" sz="2000" kern="12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4572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lang="en-US" sz="2000" kern="12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4572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lang="en-US" sz="2000" kern="12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53367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1065212" y="533400"/>
            <a:ext cx="8686801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2" y="1828800"/>
            <a:ext cx="8686801" cy="419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5213" y="6155267"/>
            <a:ext cx="5653087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32612" y="6155267"/>
            <a:ext cx="1371600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2812" y="6155267"/>
            <a:ext cx="1219201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7670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2" r:id="rId2"/>
    <p:sldLayoutId id="2147483695" r:id="rId3"/>
    <p:sldLayoutId id="2147483685" r:id="rId4"/>
    <p:sldLayoutId id="2147483662" r:id="rId5"/>
    <p:sldLayoutId id="2147483682" r:id="rId6"/>
    <p:sldLayoutId id="2147483696" r:id="rId7"/>
    <p:sldLayoutId id="2147483693" r:id="rId8"/>
    <p:sldLayoutId id="2147483692" r:id="rId9"/>
    <p:sldLayoutId id="2147483676" r:id="rId10"/>
    <p:sldLayoutId id="2147483665" r:id="rId11"/>
    <p:sldLayoutId id="2147483688" r:id="rId12"/>
    <p:sldLayoutId id="2147483686" r:id="rId13"/>
  </p:sldLayoutIdLst>
  <p:hf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600" b="1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7724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6012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3444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37160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50876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64592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iny-happy-people/4-to-5-year-old-child-development-activities" TargetMode="External"/><Relationship Id="rId7" Type="http://schemas.openxmlformats.org/officeDocument/2006/relationships/image" Target="../media/image14.png"/><Relationship Id="rId2" Type="http://schemas.openxmlformats.org/officeDocument/2006/relationships/hyperlink" Target="https://speechandlanguage.org.uk/help-for-families/" TargetMode="External"/><Relationship Id="rId1" Type="http://schemas.openxmlformats.org/officeDocument/2006/relationships/slideLayout" Target="../slideLayouts/slideLayout11.xml"/><Relationship Id="rId6" Type="http://schemas.openxmlformats.org/officeDocument/2006/relationships/hyperlink" Target="https://send.eani.org.uk/sites/default/files/2023-07/Play%20Activities%20to%20Support%20Communication%20and%20Interactions.pdf" TargetMode="External"/><Relationship Id="rId5" Type="http://schemas.openxmlformats.org/officeDocument/2006/relationships/hyperlink" Target="https://www.famly.co/blog/10-simple-communication-and-language-activities" TargetMode="External"/><Relationship Id="rId4" Type="http://schemas.openxmlformats.org/officeDocument/2006/relationships/hyperlink" Target="https://literacytrust.org.uk/early-years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Houghtonp@sps.sefton.school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110000"/>
                <a:satMod val="105000"/>
                <a:tint val="67000"/>
                <a:alpha val="0"/>
              </a:schemeClr>
            </a:gs>
            <a:gs pos="100000">
              <a:schemeClr val="bg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295400"/>
            <a:ext cx="10287000" cy="3886200"/>
          </a:xfrm>
        </p:spPr>
        <p:txBody>
          <a:bodyPr anchor="b">
            <a:normAutofit/>
          </a:bodyPr>
          <a:lstStyle/>
          <a:p>
            <a:r>
              <a:rPr lang="en-US" dirty="0"/>
              <a:t>Communication and Language Workshop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>
          <a:xfrm>
            <a:off x="684212" y="5600700"/>
            <a:ext cx="10287000" cy="533400"/>
          </a:xfrm>
        </p:spPr>
        <p:txBody>
          <a:bodyPr>
            <a:normAutofit/>
          </a:bodyPr>
          <a:lstStyle/>
          <a:p>
            <a:r>
              <a:rPr lang="en-US" dirty="0"/>
              <a:t>Miss Houghton </a:t>
            </a:r>
          </a:p>
        </p:txBody>
      </p:sp>
    </p:spTree>
    <p:extLst>
      <p:ext uri="{BB962C8B-B14F-4D97-AF65-F5344CB8AC3E}">
        <p14:creationId xmlns:p14="http://schemas.microsoft.com/office/powerpoint/2010/main" val="3658128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8B68A17-565E-5F07-D76E-981C2E327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012" y="723900"/>
            <a:ext cx="4114800" cy="5295900"/>
          </a:xfrm>
        </p:spPr>
        <p:txBody>
          <a:bodyPr/>
          <a:lstStyle/>
          <a:p>
            <a:r>
              <a:rPr lang="en-US" sz="4000" dirty="0"/>
              <a:t>What is communication and language In early years ?</a:t>
            </a:r>
            <a:r>
              <a:rPr lang="en-US" dirty="0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88C46-D0BC-4307-AE55-7601A139E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32612" y="1981200"/>
            <a:ext cx="4114800" cy="2854781"/>
          </a:xfrm>
        </p:spPr>
        <p:txBody>
          <a:bodyPr vert="horz" lIns="91416" tIns="45708" rIns="91416" bIns="45708" rtlCol="0" anchor="ctr">
            <a:normAutofit fontScale="77500" lnSpcReduction="20000"/>
          </a:bodyPr>
          <a:lstStyle/>
          <a:p>
            <a:r>
              <a:rPr lang="en-US" dirty="0"/>
              <a:t>Ability to express ideas </a:t>
            </a:r>
          </a:p>
          <a:p>
            <a:r>
              <a:rPr lang="en-US" dirty="0"/>
              <a:t>Understand people's feelings </a:t>
            </a:r>
          </a:p>
          <a:p>
            <a:r>
              <a:rPr lang="en-US" dirty="0"/>
              <a:t>Understand information through lots of different ways </a:t>
            </a:r>
          </a:p>
          <a:p>
            <a:r>
              <a:rPr lang="en-US" dirty="0"/>
              <a:t>Understand the way language is used </a:t>
            </a:r>
          </a:p>
          <a:p>
            <a:r>
              <a:rPr lang="en-US" dirty="0"/>
              <a:t>Use of age-appropriate language to express themselves. </a:t>
            </a:r>
          </a:p>
          <a:p>
            <a:r>
              <a:rPr lang="en-US" dirty="0"/>
              <a:t>Use of correct grammar</a:t>
            </a:r>
          </a:p>
        </p:txBody>
      </p:sp>
    </p:spTree>
    <p:extLst>
      <p:ext uri="{BB962C8B-B14F-4D97-AF65-F5344CB8AC3E}">
        <p14:creationId xmlns:p14="http://schemas.microsoft.com/office/powerpoint/2010/main" val="1325608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0" y="-2010962"/>
            <a:ext cx="6372818" cy="4038600"/>
          </a:xfrm>
        </p:spPr>
        <p:txBody>
          <a:bodyPr anchor="b">
            <a:normAutofit/>
          </a:bodyPr>
          <a:lstStyle/>
          <a:p>
            <a:r>
              <a:rPr lang="en-US" sz="3200" dirty="0"/>
              <a:t>Communcation and language early learning goals – listening,</a:t>
            </a:r>
            <a:br>
              <a:rPr lang="en-US" sz="3200" dirty="0"/>
            </a:br>
            <a:r>
              <a:rPr lang="en-US" sz="3200" dirty="0"/>
              <a:t>attention and understanding</a:t>
            </a:r>
            <a:r>
              <a:rPr lang="en-US" dirty="0"/>
              <a:t> 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9B989A75-8BF6-6DE9-1AB9-424401DB39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8012" y="4876800"/>
            <a:ext cx="6372817" cy="1104898"/>
          </a:xfrm>
        </p:spPr>
        <p:txBody>
          <a:bodyPr/>
          <a:lstStyle/>
          <a:p>
            <a:r>
              <a:rPr lang="en-US" dirty="0"/>
              <a:t> </a:t>
            </a:r>
          </a:p>
        </p:txBody>
      </p:sp>
      <p:pic>
        <p:nvPicPr>
          <p:cNvPr id="9" name="Picture Placeholder 8" descr="A group of children raising their hands&#10;&#10;AI-generated content may be incorrect.">
            <a:extLst>
              <a:ext uri="{FF2B5EF4-FFF2-40B4-BE49-F238E27FC236}">
                <a16:creationId xmlns:a16="http://schemas.microsoft.com/office/drawing/2014/main" id="{564E2597-6E50-6186-F52C-D95759E5549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34020" r="34020"/>
          <a:stretch/>
        </p:blipFill>
        <p:spPr>
          <a:xfrm>
            <a:off x="6490755" y="622003"/>
            <a:ext cx="5413250" cy="5383651"/>
          </a:xfrm>
          <a:custGeom>
            <a:avLst/>
            <a:gdLst>
              <a:gd name="connsiteX0" fmla="*/ 340815 w 2439096"/>
              <a:gd name="connsiteY0" fmla="*/ 0 h 5091059"/>
              <a:gd name="connsiteX1" fmla="*/ 2098281 w 2439096"/>
              <a:gd name="connsiteY1" fmla="*/ 0 h 5091059"/>
              <a:gd name="connsiteX2" fmla="*/ 2439096 w 2439096"/>
              <a:gd name="connsiteY2" fmla="*/ 340815 h 5091059"/>
              <a:gd name="connsiteX3" fmla="*/ 2439096 w 2439096"/>
              <a:gd name="connsiteY3" fmla="*/ 495300 h 5091059"/>
              <a:gd name="connsiteX4" fmla="*/ 2439096 w 2439096"/>
              <a:gd name="connsiteY4" fmla="*/ 4750244 h 5091059"/>
              <a:gd name="connsiteX5" fmla="*/ 2098281 w 2439096"/>
              <a:gd name="connsiteY5" fmla="*/ 5091059 h 5091059"/>
              <a:gd name="connsiteX6" fmla="*/ 340815 w 2439096"/>
              <a:gd name="connsiteY6" fmla="*/ 5091059 h 5091059"/>
              <a:gd name="connsiteX7" fmla="*/ 0 w 2439096"/>
              <a:gd name="connsiteY7" fmla="*/ 4750244 h 5091059"/>
              <a:gd name="connsiteX8" fmla="*/ 0 w 2439096"/>
              <a:gd name="connsiteY8" fmla="*/ 495300 h 5091059"/>
              <a:gd name="connsiteX9" fmla="*/ 0 w 2439096"/>
              <a:gd name="connsiteY9" fmla="*/ 340815 h 5091059"/>
              <a:gd name="connsiteX10" fmla="*/ 340815 w 2439096"/>
              <a:gd name="connsiteY10" fmla="*/ 0 h 50910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39096" h="5091059">
                <a:moveTo>
                  <a:pt x="340815" y="0"/>
                </a:moveTo>
                <a:lnTo>
                  <a:pt x="2098281" y="0"/>
                </a:lnTo>
                <a:cubicBezTo>
                  <a:pt x="2286508" y="0"/>
                  <a:pt x="2439096" y="152588"/>
                  <a:pt x="2439096" y="340815"/>
                </a:cubicBezTo>
                <a:lnTo>
                  <a:pt x="2439096" y="495300"/>
                </a:lnTo>
                <a:lnTo>
                  <a:pt x="2439096" y="4750244"/>
                </a:lnTo>
                <a:cubicBezTo>
                  <a:pt x="2439096" y="4938471"/>
                  <a:pt x="2286508" y="5091059"/>
                  <a:pt x="2098281" y="5091059"/>
                </a:cubicBezTo>
                <a:lnTo>
                  <a:pt x="340815" y="5091059"/>
                </a:lnTo>
                <a:cubicBezTo>
                  <a:pt x="152588" y="5091059"/>
                  <a:pt x="0" y="4938471"/>
                  <a:pt x="0" y="4750244"/>
                </a:cubicBezTo>
                <a:lnTo>
                  <a:pt x="0" y="495300"/>
                </a:lnTo>
                <a:lnTo>
                  <a:pt x="0" y="340815"/>
                </a:lnTo>
                <a:cubicBezTo>
                  <a:pt x="0" y="152588"/>
                  <a:pt x="152588" y="0"/>
                  <a:pt x="340815" y="0"/>
                </a:cubicBez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BEF71D3-18D9-6A69-D196-A3A286F2B299}"/>
              </a:ext>
            </a:extLst>
          </p:cNvPr>
          <p:cNvSpPr txBox="1"/>
          <p:nvPr/>
        </p:nvSpPr>
        <p:spPr>
          <a:xfrm>
            <a:off x="561252" y="2582037"/>
            <a:ext cx="4978083" cy="369331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listen attentively and respond to what they hear with relevant questions , comments and actions when being read a story and during whole class discussions / small group interactions. </a:t>
            </a:r>
          </a:p>
          <a:p>
            <a:endParaRPr lang="en-US" dirty="0"/>
          </a:p>
          <a:p>
            <a:r>
              <a:rPr lang="en-US" dirty="0"/>
              <a:t>Make comments about what they hear and ask questions to clarify their understanding. </a:t>
            </a:r>
          </a:p>
          <a:p>
            <a:endParaRPr lang="en-US" dirty="0"/>
          </a:p>
          <a:p>
            <a:r>
              <a:rPr lang="en-US" dirty="0"/>
              <a:t>Hold conversations when engaged in back and forth exchanges with their teachers and peers </a:t>
            </a:r>
          </a:p>
        </p:txBody>
      </p:sp>
    </p:spTree>
    <p:extLst>
      <p:ext uri="{BB962C8B-B14F-4D97-AF65-F5344CB8AC3E}">
        <p14:creationId xmlns:p14="http://schemas.microsoft.com/office/powerpoint/2010/main" val="1808901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7B95A416-05FC-CE36-FB78-577BDA375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/>
          <a:p>
            <a:fld id="{AAEAE4A8-A6E5-453E-B946-FB774B73F48C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1274" y="2286000"/>
            <a:ext cx="6085167" cy="42672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Participate in small group, 1:1 and class discussions, offering their own ideas, using recently introduced </a:t>
            </a:r>
            <a:r>
              <a:rPr lang="en-US"/>
              <a:t>vocabulary</a:t>
            </a:r>
            <a:r>
              <a:rPr lang="en-US" dirty="0"/>
              <a:t>. </a:t>
            </a:r>
          </a:p>
          <a:p>
            <a:r>
              <a:rPr lang="en-US" dirty="0"/>
              <a:t>Offer explanations for why things happen, making use of newly introduced vocabulary from stories, non-fiction texts, rhymes and poems when appropriate. </a:t>
            </a:r>
          </a:p>
          <a:p>
            <a:r>
              <a:rPr lang="en-US" dirty="0"/>
              <a:t>Express their ideas and feelings about their </a:t>
            </a:r>
            <a:r>
              <a:rPr lang="en-US"/>
              <a:t>experiences using full sentences, including use of </a:t>
            </a:r>
            <a:r>
              <a:rPr lang="en-US" dirty="0"/>
              <a:t>past, present and future tenses and making use of </a:t>
            </a:r>
            <a:r>
              <a:rPr lang="en-US"/>
              <a:t>conjunctions, with modelling and support from a </a:t>
            </a:r>
            <a:r>
              <a:rPr lang="en-US" dirty="0"/>
              <a:t>teacher. </a:t>
            </a:r>
          </a:p>
          <a:p>
            <a:endParaRPr lang="en-US"/>
          </a:p>
          <a:p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9591450-B81F-517B-EF60-E60786AFAAC1}"/>
              </a:ext>
            </a:extLst>
          </p:cNvPr>
          <p:cNvSpPr txBox="1">
            <a:spLocks/>
          </p:cNvSpPr>
          <p:nvPr/>
        </p:nvSpPr>
        <p:spPr bwMode="auto">
          <a:xfrm>
            <a:off x="887269" y="-2010962"/>
            <a:ext cx="6372818" cy="4038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200" b="1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Communication and language </a:t>
            </a:r>
            <a:r>
              <a:rPr lang="en-US" dirty="0"/>
              <a:t>early learning goals – </a:t>
            </a:r>
            <a:r>
              <a:rPr lang="en-US"/>
              <a:t>speaking</a:t>
            </a:r>
            <a:r>
              <a:rPr lang="en-US" dirty="0"/>
              <a:t> </a:t>
            </a:r>
          </a:p>
        </p:txBody>
      </p:sp>
      <p:pic>
        <p:nvPicPr>
          <p:cNvPr id="6" name="Picture 5" descr="A person and a child in a classroom&#10;&#10;AI-generated content may be incorrect.">
            <a:extLst>
              <a:ext uri="{FF2B5EF4-FFF2-40B4-BE49-F238E27FC236}">
                <a16:creationId xmlns:a16="http://schemas.microsoft.com/office/drawing/2014/main" id="{99CF870C-1ACD-C920-3A89-21760D0A39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1741" y="2285525"/>
            <a:ext cx="3654560" cy="297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310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2" y="609600"/>
            <a:ext cx="4914900" cy="1447800"/>
          </a:xfrm>
        </p:spPr>
        <p:txBody>
          <a:bodyPr>
            <a:normAutofit/>
          </a:bodyPr>
          <a:lstStyle/>
          <a:p>
            <a:r>
              <a:rPr lang="en-US"/>
              <a:t>Activities to help with listening, attention and understanding. 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21D1C7-0250-310E-600C-FA985A7F7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/>
          <a:p>
            <a:fld id="{AAEAE4A8-A6E5-453E-B946-FB774B73F48C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1274" y="2286000"/>
            <a:ext cx="4572000" cy="3962400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US"/>
              <a:t>Games – Simon says, musical statues, </a:t>
            </a:r>
            <a:r>
              <a:rPr lang="en-US" dirty="0"/>
              <a:t>listening teddy, turn taking games, </a:t>
            </a:r>
            <a:r>
              <a:rPr lang="en-US"/>
              <a:t>rhythm games, sound bingo(guess the sound). </a:t>
            </a:r>
          </a:p>
          <a:p>
            <a:r>
              <a:rPr lang="en-US" dirty="0"/>
              <a:t>Interactive stories, use of questioning and discussion </a:t>
            </a:r>
          </a:p>
          <a:p>
            <a:r>
              <a:rPr lang="en-US" dirty="0"/>
              <a:t>Spot the mistake, </a:t>
            </a:r>
            <a:r>
              <a:rPr lang="en-US"/>
              <a:t>what's</a:t>
            </a:r>
            <a:r>
              <a:rPr lang="en-US" dirty="0"/>
              <a:t> happened? Can you explain? </a:t>
            </a:r>
          </a:p>
          <a:p>
            <a:r>
              <a:rPr lang="en-US" dirty="0"/>
              <a:t>Getting your child involved in </a:t>
            </a:r>
            <a:r>
              <a:rPr lang="en-US"/>
              <a:t>everyday</a:t>
            </a:r>
            <a:r>
              <a:rPr lang="en-US" dirty="0"/>
              <a:t> activities – cooking, washing up, dressing. This can spark lots of conversation </a:t>
            </a:r>
          </a:p>
          <a:p>
            <a:endParaRPr lang="en-US"/>
          </a:p>
        </p:txBody>
      </p:sp>
      <p:pic>
        <p:nvPicPr>
          <p:cNvPr id="7" name="Picture Placeholder 6" descr="A chart with text and images&#10;&#10;AI-generated content may be incorrect.">
            <a:extLst>
              <a:ext uri="{FF2B5EF4-FFF2-40B4-BE49-F238E27FC236}">
                <a16:creationId xmlns:a16="http://schemas.microsoft.com/office/drawing/2014/main" id="{EE2A670B-3E77-3369-BCA6-E7AF5C52FA20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/>
          <a:srcRect l="-1814" t="542" b="1068"/>
          <a:stretch>
            <a:fillRect/>
          </a:stretch>
        </p:blipFill>
        <p:spPr>
          <a:xfrm>
            <a:off x="6524417" y="3136"/>
            <a:ext cx="5169643" cy="6849438"/>
          </a:xfrm>
          <a:custGeom>
            <a:avLst/>
            <a:gdLst>
              <a:gd name="connsiteX0" fmla="*/ 25620 w 4343400"/>
              <a:gd name="connsiteY0" fmla="*/ 0 h 2688336"/>
              <a:gd name="connsiteX1" fmla="*/ 4317780 w 4343400"/>
              <a:gd name="connsiteY1" fmla="*/ 0 h 2688336"/>
              <a:gd name="connsiteX2" fmla="*/ 4343400 w 4343400"/>
              <a:gd name="connsiteY2" fmla="*/ 25620 h 2688336"/>
              <a:gd name="connsiteX3" fmla="*/ 4343400 w 4343400"/>
              <a:gd name="connsiteY3" fmla="*/ 2662716 h 2688336"/>
              <a:gd name="connsiteX4" fmla="*/ 4317780 w 4343400"/>
              <a:gd name="connsiteY4" fmla="*/ 2688336 h 2688336"/>
              <a:gd name="connsiteX5" fmla="*/ 25620 w 4343400"/>
              <a:gd name="connsiteY5" fmla="*/ 2688336 h 2688336"/>
              <a:gd name="connsiteX6" fmla="*/ 0 w 4343400"/>
              <a:gd name="connsiteY6" fmla="*/ 2662716 h 2688336"/>
              <a:gd name="connsiteX7" fmla="*/ 0 w 4343400"/>
              <a:gd name="connsiteY7" fmla="*/ 25620 h 2688336"/>
              <a:gd name="connsiteX8" fmla="*/ 25620 w 4343400"/>
              <a:gd name="connsiteY8" fmla="*/ 0 h 2688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43400" h="2688336">
                <a:moveTo>
                  <a:pt x="25620" y="0"/>
                </a:moveTo>
                <a:lnTo>
                  <a:pt x="4317780" y="0"/>
                </a:lnTo>
                <a:cubicBezTo>
                  <a:pt x="4331930" y="0"/>
                  <a:pt x="4343400" y="11470"/>
                  <a:pt x="4343400" y="25620"/>
                </a:cubicBezTo>
                <a:lnTo>
                  <a:pt x="4343400" y="2662716"/>
                </a:lnTo>
                <a:cubicBezTo>
                  <a:pt x="4343400" y="2676866"/>
                  <a:pt x="4331930" y="2688336"/>
                  <a:pt x="4317780" y="2688336"/>
                </a:cubicBezTo>
                <a:lnTo>
                  <a:pt x="25620" y="2688336"/>
                </a:lnTo>
                <a:cubicBezTo>
                  <a:pt x="11470" y="2688336"/>
                  <a:pt x="0" y="2676866"/>
                  <a:pt x="0" y="2662716"/>
                </a:cubicBezTo>
                <a:lnTo>
                  <a:pt x="0" y="25620"/>
                </a:lnTo>
                <a:cubicBezTo>
                  <a:pt x="0" y="11470"/>
                  <a:pt x="11470" y="0"/>
                  <a:pt x="25620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881398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D3FD573-4B40-DEA4-84E9-EC8021B3F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131" y="-721725"/>
            <a:ext cx="8839694" cy="1499991"/>
          </a:xfrm>
        </p:spPr>
        <p:txBody>
          <a:bodyPr>
            <a:normAutofit fontScale="90000"/>
          </a:bodyPr>
          <a:lstStyle/>
          <a:p>
            <a:r>
              <a:rPr lang="en-US" dirty="0"/>
              <a:t>Activities to support speaking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8A70B6-26ED-C403-8EA3-5B8DE78ABD44}"/>
              </a:ext>
            </a:extLst>
          </p:cNvPr>
          <p:cNvSpPr txBox="1"/>
          <p:nvPr/>
        </p:nvSpPr>
        <p:spPr>
          <a:xfrm>
            <a:off x="285041" y="796481"/>
            <a:ext cx="6564400" cy="526297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/>
              <a:t>Reading </a:t>
            </a:r>
          </a:p>
          <a:p>
            <a:endParaRPr lang="en-US" sz="1600" dirty="0"/>
          </a:p>
          <a:p>
            <a:r>
              <a:rPr lang="en-US" sz="1600" dirty="0"/>
              <a:t>Story telling games </a:t>
            </a:r>
          </a:p>
          <a:p>
            <a:endParaRPr lang="en-US" sz="1600" dirty="0"/>
          </a:p>
          <a:p>
            <a:r>
              <a:rPr lang="en-US" sz="1600" dirty="0"/>
              <a:t>Singing songs </a:t>
            </a:r>
          </a:p>
          <a:p>
            <a:endParaRPr lang="en-US" sz="1600" dirty="0"/>
          </a:p>
          <a:p>
            <a:r>
              <a:rPr lang="en-US" sz="1600" dirty="0"/>
              <a:t>Puppet and toy play </a:t>
            </a:r>
          </a:p>
          <a:p>
            <a:endParaRPr lang="en-US" sz="1600" dirty="0"/>
          </a:p>
          <a:p>
            <a:r>
              <a:rPr lang="en-US" sz="1600" dirty="0"/>
              <a:t>Language games - I spy </a:t>
            </a:r>
          </a:p>
          <a:p>
            <a:endParaRPr lang="en-US" sz="1600" dirty="0"/>
          </a:p>
          <a:p>
            <a:r>
              <a:rPr lang="en-US" sz="1600" dirty="0"/>
              <a:t>Building blocks – good for counting, describing, prediction and social skills </a:t>
            </a:r>
          </a:p>
          <a:p>
            <a:endParaRPr lang="en-US" sz="1600" dirty="0"/>
          </a:p>
          <a:p>
            <a:r>
              <a:rPr lang="en-US" sz="1600" dirty="0"/>
              <a:t>Talking during daily tasks </a:t>
            </a:r>
          </a:p>
          <a:p>
            <a:endParaRPr lang="en-US" sz="1600" dirty="0"/>
          </a:p>
          <a:p>
            <a:r>
              <a:rPr lang="en-US" sz="1600" dirty="0"/>
              <a:t>Give clear direct instructions </a:t>
            </a:r>
          </a:p>
          <a:p>
            <a:endParaRPr lang="en-US" sz="1600" dirty="0"/>
          </a:p>
          <a:p>
            <a:r>
              <a:rPr lang="en-US" sz="1600" dirty="0"/>
              <a:t>Getting your child to repeat sentences or demands – what have I asked you to do ? </a:t>
            </a:r>
          </a:p>
          <a:p>
            <a:endParaRPr lang="en-US" sz="1600" dirty="0"/>
          </a:p>
          <a:p>
            <a:r>
              <a:rPr lang="en-US" sz="1600" dirty="0"/>
              <a:t>Speaking in full sentences </a:t>
            </a:r>
          </a:p>
        </p:txBody>
      </p:sp>
      <p:pic>
        <p:nvPicPr>
          <p:cNvPr id="8" name="Picture Placeholder 7" descr="A group of kids with speech bubbles&#10;&#10;AI-generated content may be incorrect.">
            <a:extLst>
              <a:ext uri="{FF2B5EF4-FFF2-40B4-BE49-F238E27FC236}">
                <a16:creationId xmlns:a16="http://schemas.microsoft.com/office/drawing/2014/main" id="{1EFE6544-FCE1-4E45-D047-8B96D9182DA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3602" r="3602"/>
          <a:stretch/>
        </p:blipFill>
        <p:spPr>
          <a:xfrm>
            <a:off x="7395492" y="870518"/>
            <a:ext cx="4790728" cy="5430647"/>
          </a:xfrm>
          <a:custGeom>
            <a:avLst/>
            <a:gdLst>
              <a:gd name="connsiteX0" fmla="*/ 3553733 w 4390346"/>
              <a:gd name="connsiteY0" fmla="*/ 0 h 4693920"/>
              <a:gd name="connsiteX1" fmla="*/ 4390346 w 4390346"/>
              <a:gd name="connsiteY1" fmla="*/ 0 h 4693920"/>
              <a:gd name="connsiteX2" fmla="*/ 4390346 w 4390346"/>
              <a:gd name="connsiteY2" fmla="*/ 4690872 h 4693920"/>
              <a:gd name="connsiteX3" fmla="*/ 3721482 w 4390346"/>
              <a:gd name="connsiteY3" fmla="*/ 4690872 h 4693920"/>
              <a:gd name="connsiteX4" fmla="*/ 3721482 w 4390346"/>
              <a:gd name="connsiteY4" fmla="*/ 4693920 h 4693920"/>
              <a:gd name="connsiteX5" fmla="*/ 197252 w 4390346"/>
              <a:gd name="connsiteY5" fmla="*/ 4693920 h 4693920"/>
              <a:gd name="connsiteX6" fmla="*/ 167017 w 4390346"/>
              <a:gd name="connsiteY6" fmla="*/ 4690872 h 4693920"/>
              <a:gd name="connsiteX7" fmla="*/ 0 w 4390346"/>
              <a:gd name="connsiteY7" fmla="*/ 4690872 h 4693920"/>
              <a:gd name="connsiteX8" fmla="*/ 0 w 4390346"/>
              <a:gd name="connsiteY8" fmla="*/ 4232970 h 4693920"/>
              <a:gd name="connsiteX9" fmla="*/ 1 w 4390346"/>
              <a:gd name="connsiteY9" fmla="*/ 4232970 h 4693920"/>
              <a:gd name="connsiteX10" fmla="*/ 1 w 4390346"/>
              <a:gd name="connsiteY10" fmla="*/ 200299 h 4693920"/>
              <a:gd name="connsiteX11" fmla="*/ 197252 w 4390346"/>
              <a:gd name="connsiteY11" fmla="*/ 3048 h 4693920"/>
              <a:gd name="connsiteX12" fmla="*/ 3553733 w 4390346"/>
              <a:gd name="connsiteY12" fmla="*/ 3048 h 4693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90346" h="4693920">
                <a:moveTo>
                  <a:pt x="3553733" y="0"/>
                </a:moveTo>
                <a:lnTo>
                  <a:pt x="4390346" y="0"/>
                </a:lnTo>
                <a:lnTo>
                  <a:pt x="4390346" y="4690872"/>
                </a:lnTo>
                <a:lnTo>
                  <a:pt x="3721482" y="4690872"/>
                </a:lnTo>
                <a:lnTo>
                  <a:pt x="3721482" y="4693920"/>
                </a:lnTo>
                <a:lnTo>
                  <a:pt x="197252" y="4693920"/>
                </a:lnTo>
                <a:lnTo>
                  <a:pt x="167017" y="4690872"/>
                </a:lnTo>
                <a:lnTo>
                  <a:pt x="0" y="4690872"/>
                </a:lnTo>
                <a:lnTo>
                  <a:pt x="0" y="4232970"/>
                </a:lnTo>
                <a:lnTo>
                  <a:pt x="1" y="4232970"/>
                </a:lnTo>
                <a:lnTo>
                  <a:pt x="1" y="200299"/>
                </a:lnTo>
                <a:cubicBezTo>
                  <a:pt x="1" y="91360"/>
                  <a:pt x="88313" y="3048"/>
                  <a:pt x="197252" y="3048"/>
                </a:cubicBezTo>
                <a:lnTo>
                  <a:pt x="3553733" y="304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28778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DFD532B-8324-861F-ED93-92EB8E7DD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4247" y="609600"/>
            <a:ext cx="5728880" cy="1447800"/>
          </a:xfrm>
        </p:spPr>
        <p:txBody>
          <a:bodyPr/>
          <a:lstStyle/>
          <a:p>
            <a:r>
              <a:rPr lang="en-US"/>
              <a:t>Creating the right environment 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FC024B-18D5-7DDB-7B99-DD2F09CAE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/>
          <a:p>
            <a:fld id="{AAEAE4A8-A6E5-453E-B946-FB774B73F48C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017B39-8948-407E-1D29-B290C2F201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1274" y="2286000"/>
            <a:ext cx="4572000" cy="3962400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45720" indent="0">
              <a:buNone/>
            </a:pPr>
            <a:r>
              <a:rPr lang="en-US"/>
              <a:t>Reduce distractions – tv, background </a:t>
            </a:r>
            <a:r>
              <a:rPr lang="en-US" dirty="0"/>
              <a:t>noise, toys </a:t>
            </a:r>
          </a:p>
          <a:p>
            <a:pPr marL="45720" indent="0">
              <a:buNone/>
            </a:pPr>
            <a:r>
              <a:rPr lang="en-US" dirty="0"/>
              <a:t>Limit screen time </a:t>
            </a:r>
          </a:p>
          <a:p>
            <a:pPr marL="45720" indent="0">
              <a:buNone/>
            </a:pPr>
            <a:r>
              <a:rPr lang="en-US" dirty="0"/>
              <a:t>Ensure you are eye level with your child and encourage them to look directly at you. </a:t>
            </a:r>
          </a:p>
          <a:p>
            <a:pPr marL="45720" indent="0">
              <a:buNone/>
            </a:pPr>
            <a:r>
              <a:rPr lang="en-US" dirty="0"/>
              <a:t>Make it entertaining so that your child will engage with you – </a:t>
            </a:r>
            <a:r>
              <a:rPr lang="en-US"/>
              <a:t>enthusiastic</a:t>
            </a:r>
            <a:r>
              <a:rPr lang="en-US" dirty="0"/>
              <a:t> voice</a:t>
            </a:r>
          </a:p>
          <a:p>
            <a:pPr marL="45720" indent="0">
              <a:buNone/>
            </a:pPr>
            <a:r>
              <a:rPr lang="en-US" dirty="0"/>
              <a:t>Repeat and model </a:t>
            </a:r>
          </a:p>
          <a:p>
            <a:pPr marL="45720" indent="0">
              <a:buNone/>
            </a:pPr>
            <a:r>
              <a:rPr lang="en-US" dirty="0"/>
              <a:t>Follow their lead – you know your child best </a:t>
            </a:r>
          </a:p>
        </p:txBody>
      </p:sp>
      <p:pic>
        <p:nvPicPr>
          <p:cNvPr id="66" name="Picture 65" descr="A poster with text on it&#10;&#10;AI-generated content may be incorrect.">
            <a:extLst>
              <a:ext uri="{FF2B5EF4-FFF2-40B4-BE49-F238E27FC236}">
                <a16:creationId xmlns:a16="http://schemas.microsoft.com/office/drawing/2014/main" id="{5ED839AE-D32A-B9F7-8B0D-6B65ABCE0B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8431" y="207048"/>
            <a:ext cx="4684031" cy="6063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895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FC717FE-BCED-84E0-51E6-EE31F0348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77" y="341098"/>
            <a:ext cx="5798310" cy="519230"/>
          </a:xfrm>
        </p:spPr>
        <p:txBody>
          <a:bodyPr/>
          <a:lstStyle/>
          <a:p>
            <a:r>
              <a:rPr lang="en-US"/>
              <a:t>Speaking in full sentences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5D044B4-49AD-20F7-17BB-E5A0C2744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/>
          <a:p>
            <a:fld id="{AAEAE4A8-A6E5-453E-B946-FB774B73F48C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F92E986-9D7B-19D4-F7A1-31FE3C366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675" y="1122489"/>
            <a:ext cx="4572000" cy="39624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Sometimes we may find this tricky, or we may be lazy ! </a:t>
            </a:r>
          </a:p>
          <a:p>
            <a:endParaRPr lang="en-US"/>
          </a:p>
          <a:p>
            <a:r>
              <a:rPr lang="en-US"/>
              <a:t>Encourage your child to speak in full clear sentences </a:t>
            </a:r>
          </a:p>
          <a:p>
            <a:endParaRPr lang="en-US"/>
          </a:p>
          <a:p>
            <a:r>
              <a:rPr lang="en-US"/>
              <a:t>Allow them time to talk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BB5349-56EE-9B9C-E960-6BE369A8EFCC}"/>
              </a:ext>
            </a:extLst>
          </p:cNvPr>
          <p:cNvSpPr txBox="1"/>
          <p:nvPr/>
        </p:nvSpPr>
        <p:spPr>
          <a:xfrm>
            <a:off x="6302082" y="343142"/>
            <a:ext cx="5514958" cy="535531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Examples :</a:t>
            </a:r>
          </a:p>
          <a:p>
            <a:endParaRPr lang="en-US" dirty="0"/>
          </a:p>
          <a:p>
            <a:r>
              <a:rPr lang="en-US" dirty="0"/>
              <a:t>Question : how are you feeling? </a:t>
            </a:r>
          </a:p>
          <a:p>
            <a:endParaRPr lang="en-US" dirty="0"/>
          </a:p>
          <a:p>
            <a:r>
              <a:rPr lang="en-US" dirty="0"/>
              <a:t>I am feeling happy today because I enjoyed riding the bikes in PE. </a:t>
            </a:r>
          </a:p>
          <a:p>
            <a:endParaRPr lang="en-US" dirty="0"/>
          </a:p>
          <a:p>
            <a:r>
              <a:rPr lang="en-US" dirty="0"/>
              <a:t>Question : What was the funniest thing that happened today?</a:t>
            </a:r>
          </a:p>
          <a:p>
            <a:endParaRPr lang="en-US" dirty="0"/>
          </a:p>
          <a:p>
            <a:r>
              <a:rPr lang="en-US" dirty="0"/>
              <a:t>The funniest part of my day was when Miss Houghton did a silly dance. </a:t>
            </a:r>
          </a:p>
          <a:p>
            <a:endParaRPr lang="en-US" dirty="0"/>
          </a:p>
          <a:p>
            <a:r>
              <a:rPr lang="en-US" dirty="0"/>
              <a:t>Question : If you could be any animal what would it be? </a:t>
            </a:r>
          </a:p>
          <a:p>
            <a:endParaRPr lang="en-US" dirty="0"/>
          </a:p>
          <a:p>
            <a:r>
              <a:rPr lang="en-US" dirty="0"/>
              <a:t>I would be a lion because they are big and fierce</a:t>
            </a:r>
          </a:p>
          <a:p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E5782F3-F85F-B910-EB9B-9EF829344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4953" y="4431339"/>
            <a:ext cx="2936517" cy="2190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957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BA555B0A-8433-E13F-E91D-38D1D51F2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/>
          <a:p>
            <a:fld id="{AAEAE4A8-A6E5-453E-B946-FB774B73F48C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0677C9-3E42-427F-93B8-526692906471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1293812" y="2438400"/>
            <a:ext cx="10150413" cy="4114799"/>
          </a:xfrm>
        </p:spPr>
        <p:txBody>
          <a:bodyPr vert="horz" lIns="91416" tIns="45708" rIns="91416" bIns="45708" rtlCol="0" anchor="t">
            <a:normAutofit/>
          </a:bodyPr>
          <a:lstStyle/>
          <a:p>
            <a:r>
              <a:rPr lang="en-US" dirty="0">
                <a:hlinkClick r:id="rId2"/>
              </a:rPr>
              <a:t>https://speechandlanguage.org.uk/help-for-families/</a:t>
            </a:r>
            <a:endParaRPr lang="en-US" dirty="0"/>
          </a:p>
          <a:p>
            <a:pPr>
              <a:buClr>
                <a:srgbClr val="595959"/>
              </a:buClr>
            </a:pPr>
            <a:r>
              <a:rPr lang="en-US">
                <a:hlinkClick r:id="rId3"/>
              </a:rPr>
              <a:t>https://www.bbc.co.uk/tiny-happy-people/4-to-5-year-old-child-development-activities</a:t>
            </a:r>
            <a:r>
              <a:rPr lang="en-US"/>
              <a:t> </a:t>
            </a:r>
          </a:p>
          <a:p>
            <a:pPr>
              <a:buClr>
                <a:srgbClr val="595959"/>
              </a:buClr>
            </a:pPr>
            <a:r>
              <a:rPr lang="en-US">
                <a:hlinkClick r:id="rId4"/>
              </a:rPr>
              <a:t>https://literacytrust.org.uk/early-years/</a:t>
            </a:r>
            <a:r>
              <a:rPr lang="en-US"/>
              <a:t> </a:t>
            </a:r>
          </a:p>
          <a:p>
            <a:pPr>
              <a:buClr>
                <a:srgbClr val="595959"/>
              </a:buClr>
            </a:pPr>
            <a:r>
              <a:rPr lang="en-US">
                <a:hlinkClick r:id="rId5"/>
              </a:rPr>
              <a:t>https://www.famly.co/blog/10-simple-communication-and-language-activities</a:t>
            </a:r>
            <a:r>
              <a:rPr lang="en-US"/>
              <a:t> </a:t>
            </a:r>
          </a:p>
          <a:p>
            <a:pPr>
              <a:buClr>
                <a:srgbClr val="595959"/>
              </a:buClr>
            </a:pPr>
            <a:r>
              <a:rPr lang="en-US">
                <a:hlinkClick r:id="rId6"/>
              </a:rPr>
              <a:t>https://send.eani.org.uk/sites/default/files/2023-07/Play%20Activities%20to%20Support%20Communication%20and%20Interactions.pdf</a:t>
            </a:r>
            <a:r>
              <a:rPr lang="en-US"/>
              <a:t> 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424E564-D65C-2FC1-62D6-DCF4553A6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Useful </a:t>
            </a:r>
            <a:r>
              <a:rPr lang="en-US"/>
              <a:t>websites</a:t>
            </a:r>
            <a:r>
              <a:rPr lang="en-US" dirty="0"/>
              <a:t> to support your child with communication and language </a:t>
            </a:r>
          </a:p>
        </p:txBody>
      </p:sp>
      <p:pic>
        <p:nvPicPr>
          <p:cNvPr id="9" name="Picture 8" descr="A black and white logo with a globe and arrow&#10;&#10;AI-generated content may be incorrect.">
            <a:extLst>
              <a:ext uri="{FF2B5EF4-FFF2-40B4-BE49-F238E27FC236}">
                <a16:creationId xmlns:a16="http://schemas.microsoft.com/office/drawing/2014/main" id="{8E5C4C06-9F73-BE06-714E-08304CAF5F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77712" y="489005"/>
            <a:ext cx="2264533" cy="1450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1196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56B7E-1633-44AB-8584-82DF5B726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2" y="609600"/>
            <a:ext cx="4914900" cy="1447800"/>
          </a:xfrm>
        </p:spPr>
        <p:txBody>
          <a:bodyPr anchor="t"/>
          <a:lstStyle/>
          <a:p>
            <a:r>
              <a:rPr lang="en-US"/>
              <a:t>Key take aways from this session 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224FE9DD-2E30-5EFA-8B09-7AFDB29EF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09600"/>
            <a:ext cx="760412" cy="381000"/>
          </a:xfrm>
        </p:spPr>
        <p:txBody>
          <a:bodyPr/>
          <a:lstStyle/>
          <a:p>
            <a:fld id="{AAEAE4A8-A6E5-453E-B946-FB774B73F48C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0677C9-3E42-427F-93B8-526692906471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57699" y="1704245"/>
            <a:ext cx="5347838" cy="4848955"/>
          </a:xfrm>
        </p:spPr>
        <p:txBody>
          <a:bodyPr vert="horz" lIns="91416" tIns="45708" rIns="91416" bIns="45708" rtlCol="0" anchor="t">
            <a:normAutofit lnSpcReduction="10000"/>
          </a:bodyPr>
          <a:lstStyle/>
          <a:p>
            <a:r>
              <a:rPr lang="en-US" dirty="0"/>
              <a:t>Use the resources from the given to you </a:t>
            </a:r>
          </a:p>
          <a:p>
            <a:r>
              <a:rPr lang="en-US" dirty="0"/>
              <a:t>Encourage your child to speak in full sentences</a:t>
            </a:r>
          </a:p>
          <a:p>
            <a:r>
              <a:rPr lang="en-US" dirty="0"/>
              <a:t>Give your child time to talk </a:t>
            </a:r>
          </a:p>
          <a:p>
            <a:r>
              <a:rPr lang="en-US" dirty="0"/>
              <a:t>Involve them with everyday life – it sparks conversation ! </a:t>
            </a:r>
          </a:p>
          <a:p>
            <a:r>
              <a:rPr lang="en-US" dirty="0"/>
              <a:t>Play games </a:t>
            </a:r>
          </a:p>
          <a:p>
            <a:r>
              <a:rPr lang="en-US" dirty="0"/>
              <a:t>Model and express how you would like your child to talk </a:t>
            </a:r>
          </a:p>
          <a:p>
            <a:r>
              <a:rPr lang="en-US" dirty="0"/>
              <a:t>Give clear direct instructions </a:t>
            </a:r>
          </a:p>
          <a:p>
            <a:r>
              <a:rPr lang="en-US" dirty="0"/>
              <a:t>Provide the right </a:t>
            </a:r>
            <a:r>
              <a:rPr lang="en-US"/>
              <a:t>environment</a:t>
            </a:r>
            <a:r>
              <a:rPr lang="en-US" dirty="0"/>
              <a:t> </a:t>
            </a:r>
          </a:p>
        </p:txBody>
      </p:sp>
      <p:pic>
        <p:nvPicPr>
          <p:cNvPr id="3" name="Picture 2" descr="110+ Key Takeaway Icon Stock Illustrations, Royalty-Free Vector Graphics &amp;  Clip Art - iStock">
            <a:extLst>
              <a:ext uri="{FF2B5EF4-FFF2-40B4-BE49-F238E27FC236}">
                <a16:creationId xmlns:a16="http://schemas.microsoft.com/office/drawing/2014/main" id="{53986673-54DE-A20C-7D28-114B3AE23B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9766" y="2545428"/>
            <a:ext cx="3322682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262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AE308-3076-43DB-B834-DA0B0AE19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812" y="495300"/>
            <a:ext cx="4572000" cy="5867400"/>
          </a:xfrm>
        </p:spPr>
        <p:txBody>
          <a:bodyPr>
            <a:normAutofit/>
          </a:bodyPr>
          <a:lstStyle/>
          <a:p>
            <a:r>
              <a:rPr lang="en-US" dirty="0"/>
              <a:t>Thank you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BC2CE0-8806-4B2A-A10A-32984D31743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768305" y="2247900"/>
            <a:ext cx="4443413" cy="2400300"/>
          </a:xfrm>
        </p:spPr>
        <p:txBody>
          <a:bodyPr anchor="ctr">
            <a:normAutofit lnSpcReduction="10000"/>
          </a:bodyPr>
          <a:lstStyle/>
          <a:p>
            <a:r>
              <a:rPr lang="en-US"/>
              <a:t>Any questions? </a:t>
            </a:r>
          </a:p>
          <a:p>
            <a:endParaRPr lang="en-US"/>
          </a:p>
          <a:p>
            <a:r>
              <a:rPr lang="en-US">
                <a:hlinkClick r:id="rId2"/>
              </a:rPr>
              <a:t>Houghtonp@sps.sefton.school</a:t>
            </a:r>
            <a:r>
              <a:rPr lang="en-US"/>
              <a:t> </a:t>
            </a:r>
          </a:p>
          <a:p>
            <a:r>
              <a:rPr lang="en-US"/>
              <a:t>Please email me for further advice or support </a:t>
            </a:r>
          </a:p>
        </p:txBody>
      </p:sp>
    </p:spTree>
    <p:extLst>
      <p:ext uri="{BB962C8B-B14F-4D97-AF65-F5344CB8AC3E}">
        <p14:creationId xmlns:p14="http://schemas.microsoft.com/office/powerpoint/2010/main" val="310368368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174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E1EAED"/>
      </a:accent6>
      <a:hlink>
        <a:srgbClr val="9454C3"/>
      </a:hlink>
      <a:folHlink>
        <a:srgbClr val="3EBBF0"/>
      </a:folHlink>
    </a:clrScheme>
    <a:fontScheme name="Custom 30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TM03460663_win32_LW_V6" id="{E98E9C9B-9291-4B47-BC4D-DAE7B5F9EC1B}" vid="{225AF68F-18F0-421B-8B78-1F33E1A33B6C}"/>
    </a:ext>
  </a:extLst>
</a:theme>
</file>

<file path=ppt/theme/theme2.xml><?xml version="1.0" encoding="utf-8"?>
<a:theme xmlns:a="http://schemas.openxmlformats.org/drawingml/2006/main" name="Office Theme">
  <a:themeElements>
    <a:clrScheme name="Blue Red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lue Red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4C37B52A-9EC8-4B7A-85C4-31F7EAFE403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0C06458-EC9A-428C-9123-A760B9587A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F050606-E255-48B6-AE23-CE03A589EB22}">
  <ds:schemaRefs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230e9df3-be65-4c73-a93b-d1236ebd677e"/>
    <ds:schemaRef ds:uri="16c05727-aa75-4e4a-9b5f-8a80a1165891"/>
    <ds:schemaRef ds:uri="http://schemas.microsoft.com/sharepoint/v3"/>
    <ds:schemaRef ds:uri="71af3243-3dd4-4a8d-8c0d-dd76da1f02a5"/>
    <ds:schemaRef ds:uri="http://www.w3.org/XML/1998/namespace"/>
    <ds:schemaRef ds:uri="http://purl.org/dc/terms/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332</Words>
  <Application>Microsoft Office PowerPoint</Application>
  <PresentationFormat>Custom</PresentationFormat>
  <Paragraphs>108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Custom</vt:lpstr>
      <vt:lpstr>Communication and Language Workshop </vt:lpstr>
      <vt:lpstr>What is communication and language In early years ? </vt:lpstr>
      <vt:lpstr>Communcation and language early learning goals – listening, attention and understanding </vt:lpstr>
      <vt:lpstr>PowerPoint Presentation</vt:lpstr>
      <vt:lpstr>Activities to help with listening, attention and understanding. </vt:lpstr>
      <vt:lpstr>Activities to support speaking </vt:lpstr>
      <vt:lpstr>Creating the right environment </vt:lpstr>
      <vt:lpstr>Speaking in full sentences </vt:lpstr>
      <vt:lpstr>Useful websites to support your child with communication and language </vt:lpstr>
      <vt:lpstr>Key take aways from this session 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323</cp:revision>
  <dcterms:created xsi:type="dcterms:W3CDTF">2025-09-29T15:30:04Z</dcterms:created>
  <dcterms:modified xsi:type="dcterms:W3CDTF">2025-10-01T15:37:37Z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Order">
    <vt:r8>74069400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  <property fmtid="{D5CDD505-2E9C-101B-9397-08002B2CF9AE}" pid="12" name="MediaServiceImageTags">
    <vt:lpwstr/>
  </property>
</Properties>
</file>