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79" r:id="rId2"/>
    <p:sldId id="293" r:id="rId3"/>
    <p:sldId id="294" r:id="rId4"/>
    <p:sldId id="295" r:id="rId5"/>
    <p:sldId id="296" r:id="rId6"/>
    <p:sldId id="297" r:id="rId7"/>
    <p:sldId id="299" r:id="rId8"/>
    <p:sldId id="300" r:id="rId9"/>
    <p:sldId id="301" r:id="rId10"/>
    <p:sldId id="298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an Davies" initials="ID" lastIdx="4" clrIdx="0">
    <p:extLst>
      <p:ext uri="{19B8F6BF-5375-455C-9EA6-DF929625EA0E}">
        <p15:presenceInfo xmlns:p15="http://schemas.microsoft.com/office/powerpoint/2012/main" userId="Ian Davies" providerId="None"/>
      </p:ext>
    </p:extLst>
  </p:cmAuthor>
  <p:cmAuthor id="2" name="Beth Smith" initials="BS" lastIdx="4" clrIdx="1">
    <p:extLst>
      <p:ext uri="{19B8F6BF-5375-455C-9EA6-DF929625EA0E}">
        <p15:presenceInfo xmlns:p15="http://schemas.microsoft.com/office/powerpoint/2012/main" userId="S-1-5-21-4068017444-3626633354-1663865159-34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35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487722851104528"/>
          <c:y val="3.5787964776007937E-2"/>
          <c:w val="0.83512277148895464"/>
          <c:h val="0.799079898963246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Red</c:v>
                </c:pt>
                <c:pt idx="1">
                  <c:v>Blue</c:v>
                </c:pt>
                <c:pt idx="2">
                  <c:v>Yellow</c:v>
                </c:pt>
                <c:pt idx="3">
                  <c:v>Green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6</c:v>
                </c:pt>
                <c:pt idx="2">
                  <c:v>9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3F-484F-82AF-5E152A3072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9"/>
        <c:overlap val="-27"/>
        <c:axId val="1584449551"/>
        <c:axId val="1584438735"/>
      </c:barChart>
      <c:catAx>
        <c:axId val="15844495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84438735"/>
        <c:crosses val="autoZero"/>
        <c:auto val="1"/>
        <c:lblAlgn val="ctr"/>
        <c:lblOffset val="100"/>
        <c:noMultiLvlLbl val="0"/>
      </c:catAx>
      <c:valAx>
        <c:axId val="15844387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8444955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487722851104528"/>
          <c:y val="3.5787964776007937E-2"/>
          <c:w val="0.83512277148895464"/>
          <c:h val="0.799079898963246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Red</c:v>
                </c:pt>
                <c:pt idx="1">
                  <c:v>Blue</c:v>
                </c:pt>
                <c:pt idx="2">
                  <c:v>Yellow</c:v>
                </c:pt>
                <c:pt idx="3">
                  <c:v>Green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6</c:v>
                </c:pt>
                <c:pt idx="2">
                  <c:v>9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CD-47C5-8D13-45061D9AE7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9"/>
        <c:overlap val="-27"/>
        <c:axId val="1584449551"/>
        <c:axId val="1584438735"/>
      </c:barChart>
      <c:catAx>
        <c:axId val="15844495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84438735"/>
        <c:crosses val="autoZero"/>
        <c:auto val="1"/>
        <c:lblAlgn val="ctr"/>
        <c:lblOffset val="100"/>
        <c:noMultiLvlLbl val="0"/>
      </c:catAx>
      <c:valAx>
        <c:axId val="15844387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8444955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chart" Target="../charts/chart1.xml"/><Relationship Id="rId7" Type="http://schemas.openxmlformats.org/officeDocument/2006/relationships/image" Target="../media/image12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chart" Target="../charts/chart2.xml"/><Relationship Id="rId7" Type="http://schemas.openxmlformats.org/officeDocument/2006/relationships/image" Target="../media/image18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png"/><Relationship Id="rId9" Type="http://schemas.openxmlformats.org/officeDocument/2006/relationships/image" Target="../media/image20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emf"/><Relationship Id="rId5" Type="http://schemas.openxmlformats.org/officeDocument/2006/relationships/image" Target="../media/image24.png"/><Relationship Id="rId10" Type="http://schemas.openxmlformats.org/officeDocument/2006/relationships/image" Target="../media/image29.emf"/><Relationship Id="rId4" Type="http://schemas.openxmlformats.org/officeDocument/2006/relationships/image" Target="../media/image23.png"/><Relationship Id="rId9" Type="http://schemas.openxmlformats.org/officeDocument/2006/relationships/image" Target="../media/image2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image" Target="../media/image33.png"/><Relationship Id="rId7" Type="http://schemas.openxmlformats.org/officeDocument/2006/relationships/image" Target="../media/image37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emf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emf"/><Relationship Id="rId5" Type="http://schemas.openxmlformats.org/officeDocument/2006/relationships/image" Target="../media/image42.emf"/><Relationship Id="rId4" Type="http://schemas.openxmlformats.org/officeDocument/2006/relationships/image" Target="../media/image41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emf"/><Relationship Id="rId3" Type="http://schemas.openxmlformats.org/officeDocument/2006/relationships/image" Target="../media/image46.png"/><Relationship Id="rId7" Type="http://schemas.openxmlformats.org/officeDocument/2006/relationships/image" Target="../media/image50.emf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emf"/><Relationship Id="rId5" Type="http://schemas.openxmlformats.org/officeDocument/2006/relationships/image" Target="../media/image48.emf"/><Relationship Id="rId4" Type="http://schemas.openxmlformats.org/officeDocument/2006/relationships/image" Target="../media/image47.png"/><Relationship Id="rId9" Type="http://schemas.openxmlformats.org/officeDocument/2006/relationships/image" Target="../media/image5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7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emf"/><Relationship Id="rId5" Type="http://schemas.openxmlformats.org/officeDocument/2006/relationships/image" Target="../media/image55.emf"/><Relationship Id="rId4" Type="http://schemas.openxmlformats.org/officeDocument/2006/relationships/image" Target="../media/image54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emf"/><Relationship Id="rId3" Type="http://schemas.openxmlformats.org/officeDocument/2006/relationships/image" Target="../media/image59.png"/><Relationship Id="rId7" Type="http://schemas.openxmlformats.org/officeDocument/2006/relationships/image" Target="../media/image63.emf"/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emf"/><Relationship Id="rId5" Type="http://schemas.openxmlformats.org/officeDocument/2006/relationships/image" Target="../media/image61.emf"/><Relationship Id="rId4" Type="http://schemas.openxmlformats.org/officeDocument/2006/relationships/image" Target="../media/image6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9.emf"/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emf"/><Relationship Id="rId5" Type="http://schemas.openxmlformats.org/officeDocument/2006/relationships/image" Target="../media/image67.emf"/><Relationship Id="rId4" Type="http://schemas.openxmlformats.org/officeDocument/2006/relationships/image" Target="../media/image6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2EE71E-F04F-6741-9199-62240530E9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317" y="1154486"/>
            <a:ext cx="78486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1869083" y="4356679"/>
            <a:ext cx="29500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£8.94            £8.49</a:t>
            </a:r>
          </a:p>
        </p:txBody>
      </p:sp>
      <p:sp>
        <p:nvSpPr>
          <p:cNvPr id="2" name="Oval 1"/>
          <p:cNvSpPr/>
          <p:nvPr/>
        </p:nvSpPr>
        <p:spPr>
          <a:xfrm>
            <a:off x="2871051" y="4283306"/>
            <a:ext cx="731520" cy="731520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135317">
            <a:off x="8438827" y="1197109"/>
            <a:ext cx="1063724" cy="3887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5B7AF4-7B8C-9646-B8A9-7444B4C185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8233" y="1646465"/>
            <a:ext cx="27051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9FCD17A-28F9-C442-8CFC-E7C2D9FCAF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6860" y="2625557"/>
            <a:ext cx="12065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1FB76A-F8C3-6048-ADA7-7491E830ED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8102" y="4343023"/>
            <a:ext cx="2540000" cy="5842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AA2C87E-CE7F-0C47-8CE4-038C28523C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4524" y="5014826"/>
            <a:ext cx="3200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7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DE142A9-4AF4-D645-88F3-5188960A4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010" y="1113017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915930" y="1618382"/>
            <a:ext cx="2878601" cy="2117185"/>
            <a:chOff x="2338825" y="1692440"/>
            <a:chExt cx="2878601" cy="2117185"/>
          </a:xfrm>
        </p:grpSpPr>
        <p:grpSp>
          <p:nvGrpSpPr>
            <p:cNvPr id="20" name="Group 19"/>
            <p:cNvGrpSpPr/>
            <p:nvPr/>
          </p:nvGrpSpPr>
          <p:grpSpPr>
            <a:xfrm>
              <a:off x="2587001" y="1830258"/>
              <a:ext cx="2630425" cy="1745673"/>
              <a:chOff x="1127169" y="1717964"/>
              <a:chExt cx="2630425" cy="1745673"/>
            </a:xfrm>
          </p:grpSpPr>
          <p:graphicFrame>
            <p:nvGraphicFramePr>
              <p:cNvPr id="21" name="Chart 20"/>
              <p:cNvGraphicFramePr/>
              <p:nvPr>
                <p:extLst>
                  <p:ext uri="{D42A27DB-BD31-4B8C-83A1-F6EECF244321}">
                    <p14:modId xmlns:p14="http://schemas.microsoft.com/office/powerpoint/2010/main" val="1312673800"/>
                  </p:ext>
                </p:extLst>
              </p:nvPr>
            </p:nvGraphicFramePr>
            <p:xfrm>
              <a:off x="1127169" y="1733553"/>
              <a:ext cx="2630425" cy="173008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cxnSp>
            <p:nvCxnSpPr>
              <p:cNvPr id="25" name="Straight Connector 24"/>
              <p:cNvCxnSpPr/>
              <p:nvPr/>
            </p:nvCxnSpPr>
            <p:spPr>
              <a:xfrm>
                <a:off x="1551708" y="1717964"/>
                <a:ext cx="0" cy="1440872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 flipH="1">
                <a:off x="1551708" y="3158836"/>
                <a:ext cx="2205886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 flipH="1">
                <a:off x="1435678" y="1820241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 flipH="1">
                <a:off x="1435678" y="207741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 flipH="1">
                <a:off x="1445203" y="234411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 flipH="1">
                <a:off x="1445203" y="2620341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 flipH="1">
                <a:off x="1445203" y="289656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5" name="TextBox 34"/>
            <p:cNvSpPr txBox="1"/>
            <p:nvPr/>
          </p:nvSpPr>
          <p:spPr>
            <a:xfrm rot="16200000">
              <a:off x="1649849" y="2381416"/>
              <a:ext cx="171650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Number of children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447303" y="3471071"/>
              <a:ext cx="171650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Favourite colour</a:t>
              </a:r>
            </a:p>
          </p:txBody>
        </p:sp>
        <p:sp>
          <p:nvSpPr>
            <p:cNvPr id="3" name="Rectangle 2"/>
            <p:cNvSpPr/>
            <p:nvPr/>
          </p:nvSpPr>
          <p:spPr>
            <a:xfrm>
              <a:off x="2742202" y="1830258"/>
              <a:ext cx="154792" cy="157868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693637" y="2831282"/>
              <a:ext cx="301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5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689308" y="3101853"/>
              <a:ext cx="301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0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673037" y="2562736"/>
              <a:ext cx="3588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10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686824" y="2287133"/>
              <a:ext cx="301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15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632978" y="2032073"/>
              <a:ext cx="3717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20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32978" y="1777935"/>
              <a:ext cx="4914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25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8237379" y="607820"/>
            <a:ext cx="1298651" cy="1570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8396F6-131B-544B-A7E3-A973DE8FED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7985" y="2279741"/>
            <a:ext cx="21336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E33327-25A2-8244-8CBD-6F372AD83A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8485" y="3566290"/>
            <a:ext cx="17526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1808BEA-A117-D142-8480-8D7E38A1CE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6100" y="4565559"/>
            <a:ext cx="17399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250C1FD-66A9-C845-8BCF-8433FC0D5C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1200" y="5494517"/>
            <a:ext cx="1409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9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1804A9-3A4D-504F-99F7-FD0D82D690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77248"/>
            <a:ext cx="8280400" cy="5829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884133" y="1570409"/>
            <a:ext cx="2878601" cy="2117185"/>
            <a:chOff x="2338825" y="1692440"/>
            <a:chExt cx="2878601" cy="2117185"/>
          </a:xfrm>
        </p:grpSpPr>
        <p:grpSp>
          <p:nvGrpSpPr>
            <p:cNvPr id="11" name="Group 10"/>
            <p:cNvGrpSpPr/>
            <p:nvPr/>
          </p:nvGrpSpPr>
          <p:grpSpPr>
            <a:xfrm>
              <a:off x="2587001" y="1830258"/>
              <a:ext cx="2630425" cy="1745673"/>
              <a:chOff x="1127169" y="1717964"/>
              <a:chExt cx="2630425" cy="1745673"/>
            </a:xfrm>
          </p:grpSpPr>
          <p:graphicFrame>
            <p:nvGraphicFramePr>
              <p:cNvPr id="24" name="Chart 23"/>
              <p:cNvGraphicFramePr/>
              <p:nvPr>
                <p:extLst>
                  <p:ext uri="{D42A27DB-BD31-4B8C-83A1-F6EECF244321}">
                    <p14:modId xmlns:p14="http://schemas.microsoft.com/office/powerpoint/2010/main" val="1516524930"/>
                  </p:ext>
                </p:extLst>
              </p:nvPr>
            </p:nvGraphicFramePr>
            <p:xfrm>
              <a:off x="1127169" y="1733553"/>
              <a:ext cx="2630425" cy="173008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cxnSp>
            <p:nvCxnSpPr>
              <p:cNvPr id="25" name="Straight Connector 24"/>
              <p:cNvCxnSpPr/>
              <p:nvPr/>
            </p:nvCxnSpPr>
            <p:spPr>
              <a:xfrm>
                <a:off x="1551708" y="1717964"/>
                <a:ext cx="0" cy="1440872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 flipH="1">
                <a:off x="1551708" y="3158836"/>
                <a:ext cx="2205886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 flipH="1">
                <a:off x="1435678" y="1820241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 flipH="1">
                <a:off x="1435678" y="207741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 flipH="1">
                <a:off x="1445203" y="234411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 flipH="1">
                <a:off x="1445203" y="2620341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 flipH="1">
                <a:off x="1445203" y="289656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2" name="TextBox 11"/>
            <p:cNvSpPr txBox="1"/>
            <p:nvPr/>
          </p:nvSpPr>
          <p:spPr>
            <a:xfrm rot="16200000">
              <a:off x="1649849" y="2381416"/>
              <a:ext cx="171650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Number of children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47303" y="3471071"/>
              <a:ext cx="171650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Favourite colour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742202" y="1830258"/>
              <a:ext cx="154792" cy="157868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667510" y="2831282"/>
              <a:ext cx="35941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10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689308" y="3101853"/>
              <a:ext cx="301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0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20162" y="2562736"/>
              <a:ext cx="4343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20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621658" y="2299996"/>
              <a:ext cx="3984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30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632978" y="2032073"/>
              <a:ext cx="3717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40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632978" y="1777935"/>
              <a:ext cx="4914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50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259" y="784816"/>
            <a:ext cx="1629516" cy="16295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25418A-D2D1-544C-8190-88E9D77F19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7856" y="2059421"/>
            <a:ext cx="19685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C71DAA-633E-3641-938C-69C57F96AB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3605" y="3436318"/>
            <a:ext cx="3810000" cy="1358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AA6491-340F-5541-AA12-FE88E29B44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5586" y="4953604"/>
            <a:ext cx="38100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4FD71A-8867-504A-BD61-8BA4C9B4E1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44775" y="5635034"/>
            <a:ext cx="18288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02DFC4-F3EB-4542-B885-F45089F704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60925" y="5072766"/>
            <a:ext cx="3810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1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9A069D4-3C99-2E42-908C-F510834EE8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97" y="1120235"/>
            <a:ext cx="78486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394519"/>
              </p:ext>
            </p:extLst>
          </p:nvPr>
        </p:nvGraphicFramePr>
        <p:xfrm>
          <a:off x="1451428" y="1793206"/>
          <a:ext cx="4787416" cy="176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9616">
                  <a:extLst>
                    <a:ext uri="{9D8B030D-6E8A-4147-A177-3AD203B41FA5}">
                      <a16:colId xmlns:a16="http://schemas.microsoft.com/office/drawing/2014/main" val="3140215901"/>
                    </a:ext>
                  </a:extLst>
                </a:gridCol>
                <a:gridCol w="3007800">
                  <a:extLst>
                    <a:ext uri="{9D8B030D-6E8A-4147-A177-3AD203B41FA5}">
                      <a16:colId xmlns:a16="http://schemas.microsoft.com/office/drawing/2014/main" val="3187634817"/>
                    </a:ext>
                  </a:extLst>
                </a:gridCol>
              </a:tblGrid>
              <a:tr h="381958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Sport played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Number of</a:t>
                      </a:r>
                      <a:r>
                        <a:rPr lang="en-GB" sz="2000" b="0" baseline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 children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720371"/>
                  </a:ext>
                </a:extLst>
              </a:tr>
              <a:tr h="392034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Football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855143"/>
                  </a:ext>
                </a:extLst>
              </a:tr>
              <a:tr h="44179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Rugby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9588704"/>
                  </a:ext>
                </a:extLst>
              </a:tr>
              <a:tr h="44179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Netball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8236727"/>
                  </a:ext>
                </a:extLst>
              </a:tr>
            </a:tbl>
          </a:graphicData>
        </a:graphic>
      </p:graphicFrame>
      <p:sp>
        <p:nvSpPr>
          <p:cNvPr id="33" name="Oval 32"/>
          <p:cNvSpPr/>
          <p:nvPr/>
        </p:nvSpPr>
        <p:spPr>
          <a:xfrm>
            <a:off x="3293962" y="2235413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698487" y="2235413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103012" y="2235413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4507537" y="2235413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293962" y="2683755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696244" y="2682695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099358" y="267783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4912062" y="2235413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293962" y="3152189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698487" y="3152189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103012" y="3152189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507537" y="3152189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Pie 44"/>
          <p:cNvSpPr/>
          <p:nvPr/>
        </p:nvSpPr>
        <p:spPr>
          <a:xfrm>
            <a:off x="5336619" y="2235413"/>
            <a:ext cx="324619" cy="336884"/>
          </a:xfrm>
          <a:prstGeom prst="pie">
            <a:avLst>
              <a:gd name="adj1" fmla="val 5347382"/>
              <a:gd name="adj2" fmla="val 162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7" name="Oval 46"/>
          <p:cNvSpPr/>
          <p:nvPr/>
        </p:nvSpPr>
        <p:spPr>
          <a:xfrm>
            <a:off x="6422642" y="3018916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104" y="5108555"/>
            <a:ext cx="1089901" cy="96033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19" y="4939045"/>
            <a:ext cx="1167732" cy="132415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871" y="4988600"/>
            <a:ext cx="1238034" cy="122504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892" y="5028597"/>
            <a:ext cx="1257342" cy="112024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725" y="5024386"/>
            <a:ext cx="1257342" cy="112024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943" y="4988600"/>
            <a:ext cx="1257342" cy="11202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5153" y="785667"/>
            <a:ext cx="1440966" cy="14409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53D82A-16E2-A947-83B6-392D79D82F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6242" y="3597360"/>
            <a:ext cx="3009900" cy="1358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C6A0B85-6DDA-C845-9C63-91330E1E37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34815" y="5146360"/>
            <a:ext cx="27686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4B0F0A2-8A76-B047-B37A-6A830213508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36907" y="5979530"/>
            <a:ext cx="32639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3E8155-47C1-FD4E-B56B-AE930A0BE9B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38847" y="2343928"/>
            <a:ext cx="3175000" cy="13589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B861C59-2137-D645-BA90-CE1354E34C6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00872" y="1800826"/>
            <a:ext cx="11811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529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9087CC-5EAD-1441-BCD5-96BF8979D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130585"/>
            <a:ext cx="7848600" cy="5486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996718"/>
              </p:ext>
            </p:extLst>
          </p:nvPr>
        </p:nvGraphicFramePr>
        <p:xfrm>
          <a:off x="1451428" y="2289357"/>
          <a:ext cx="4787416" cy="176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9616">
                  <a:extLst>
                    <a:ext uri="{9D8B030D-6E8A-4147-A177-3AD203B41FA5}">
                      <a16:colId xmlns:a16="http://schemas.microsoft.com/office/drawing/2014/main" val="3140215901"/>
                    </a:ext>
                  </a:extLst>
                </a:gridCol>
                <a:gridCol w="3007800">
                  <a:extLst>
                    <a:ext uri="{9D8B030D-6E8A-4147-A177-3AD203B41FA5}">
                      <a16:colId xmlns:a16="http://schemas.microsoft.com/office/drawing/2014/main" val="3187634817"/>
                    </a:ext>
                  </a:extLst>
                </a:gridCol>
              </a:tblGrid>
              <a:tr h="381958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Sport played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Number of</a:t>
                      </a:r>
                      <a:r>
                        <a:rPr lang="en-GB" sz="2000" b="0" baseline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 children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720371"/>
                  </a:ext>
                </a:extLst>
              </a:tr>
              <a:tr h="392034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Football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855143"/>
                  </a:ext>
                </a:extLst>
              </a:tr>
              <a:tr h="44179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Rugby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9588704"/>
                  </a:ext>
                </a:extLst>
              </a:tr>
              <a:tr h="44179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Netball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8236727"/>
                  </a:ext>
                </a:extLst>
              </a:tr>
            </a:tbl>
          </a:graphicData>
        </a:graphic>
      </p:graphicFrame>
      <p:sp>
        <p:nvSpPr>
          <p:cNvPr id="43" name="Oval 42"/>
          <p:cNvSpPr/>
          <p:nvPr/>
        </p:nvSpPr>
        <p:spPr>
          <a:xfrm>
            <a:off x="3293962" y="273156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698487" y="273156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103012" y="273156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507537" y="273156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3293962" y="3179906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3696244" y="3178846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912062" y="273156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3293962" y="3648340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3698487" y="3648340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4103012" y="3648340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6422642" y="3593445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Pie 57"/>
          <p:cNvSpPr/>
          <p:nvPr/>
        </p:nvSpPr>
        <p:spPr>
          <a:xfrm>
            <a:off x="4115277" y="3171562"/>
            <a:ext cx="324619" cy="336884"/>
          </a:xfrm>
          <a:prstGeom prst="pie">
            <a:avLst>
              <a:gd name="adj1" fmla="val 5347382"/>
              <a:gd name="adj2" fmla="val 162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9" name="Pie 58"/>
          <p:cNvSpPr/>
          <p:nvPr/>
        </p:nvSpPr>
        <p:spPr>
          <a:xfrm>
            <a:off x="4495831" y="3648340"/>
            <a:ext cx="324619" cy="336884"/>
          </a:xfrm>
          <a:prstGeom prst="pie">
            <a:avLst>
              <a:gd name="adj1" fmla="val 10828695"/>
              <a:gd name="adj2" fmla="val 162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925" y="758371"/>
            <a:ext cx="1694850" cy="1694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9718A4-032E-B14D-9681-B65FA8B3C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2090" y="2162774"/>
            <a:ext cx="29083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666E0FC-365D-AC47-8C24-71CA2EEA7F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5174" y="4057197"/>
            <a:ext cx="37211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A59312-08FF-9641-90C7-6BDFC8656D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2642" y="4937743"/>
            <a:ext cx="37211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65D6A6-B8B1-4E42-AD48-26F9F1766B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0000" y="5776672"/>
            <a:ext cx="21209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76C4904-42C4-3D4B-AE1E-6EA1E9BE35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2824" y="2897956"/>
            <a:ext cx="3175000" cy="13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316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5FBA61-712A-9B4E-9E7C-A0FADDFD6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188321"/>
            <a:ext cx="8178800" cy="5803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719463"/>
              </p:ext>
            </p:extLst>
          </p:nvPr>
        </p:nvGraphicFramePr>
        <p:xfrm>
          <a:off x="1779645" y="2370842"/>
          <a:ext cx="3008982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4705">
                  <a:extLst>
                    <a:ext uri="{9D8B030D-6E8A-4147-A177-3AD203B41FA5}">
                      <a16:colId xmlns:a16="http://schemas.microsoft.com/office/drawing/2014/main" val="2608710477"/>
                    </a:ext>
                  </a:extLst>
                </a:gridCol>
                <a:gridCol w="1724277">
                  <a:extLst>
                    <a:ext uri="{9D8B030D-6E8A-4147-A177-3AD203B41FA5}">
                      <a16:colId xmlns:a16="http://schemas.microsoft.com/office/drawing/2014/main" val="3374424740"/>
                    </a:ext>
                  </a:extLst>
                </a:gridCol>
              </a:tblGrid>
              <a:tr h="307187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Number of visitors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488942"/>
                  </a:ext>
                </a:extLst>
              </a:tr>
              <a:tr h="307187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Saturday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8,479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3175358"/>
                  </a:ext>
                </a:extLst>
              </a:tr>
              <a:tr h="307187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Sunday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6,292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2933237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347" y="925429"/>
            <a:ext cx="1487428" cy="17983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768E73-F50A-224A-A2EC-DF47CAF7B6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7352" y="2503897"/>
            <a:ext cx="32004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1DFE57-A815-CD4B-86CF-714DC69A6B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2432" y="4110960"/>
            <a:ext cx="37338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3D188B-E52D-A94C-8B8F-D8737E20FC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7552" y="4897553"/>
            <a:ext cx="21336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F71B97-09FE-6747-BFC8-FED91164C3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7965" y="5641016"/>
            <a:ext cx="2133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694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DAEA1C-1084-984C-A5AB-9EB3E82990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970" y="1125088"/>
            <a:ext cx="8178800" cy="6083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757329" y="1701997"/>
            <a:ext cx="1921947" cy="1965383"/>
            <a:chOff x="1757329" y="1701997"/>
            <a:chExt cx="1921947" cy="196538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/>
            <a:srcRect t="25535" r="58497" b="6935"/>
            <a:stretch/>
          </p:blipFill>
          <p:spPr>
            <a:xfrm>
              <a:off x="1757329" y="1857645"/>
              <a:ext cx="1921947" cy="156936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2336202" y="1701997"/>
              <a:ext cx="1250743" cy="311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u="sng" dirty="0">
                  <a:latin typeface="KG Primary Penmanship" panose="02000506000000020003" pitchFamily="2" charset="0"/>
                </a:rPr>
                <a:t>Height of plant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670329" y="3328826"/>
              <a:ext cx="6682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Date</a:t>
              </a:r>
            </a:p>
          </p:txBody>
        </p:sp>
      </p:grp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956737"/>
              </p:ext>
            </p:extLst>
          </p:nvPr>
        </p:nvGraphicFramePr>
        <p:xfrm>
          <a:off x="1715626" y="4189530"/>
          <a:ext cx="3927300" cy="143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9887">
                  <a:extLst>
                    <a:ext uri="{9D8B030D-6E8A-4147-A177-3AD203B41FA5}">
                      <a16:colId xmlns:a16="http://schemas.microsoft.com/office/drawing/2014/main" val="3140215901"/>
                    </a:ext>
                  </a:extLst>
                </a:gridCol>
                <a:gridCol w="2467413">
                  <a:extLst>
                    <a:ext uri="{9D8B030D-6E8A-4147-A177-3AD203B41FA5}">
                      <a16:colId xmlns:a16="http://schemas.microsoft.com/office/drawing/2014/main" val="3187634817"/>
                    </a:ext>
                  </a:extLst>
                </a:gridCol>
              </a:tblGrid>
              <a:tr h="260503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Favourite chocolate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Number of</a:t>
                      </a:r>
                      <a:r>
                        <a:rPr lang="en-GB" sz="1400" b="0" baseline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 children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720371"/>
                  </a:ext>
                </a:extLst>
              </a:tr>
              <a:tr h="30058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Milk chocolate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855143"/>
                  </a:ext>
                </a:extLst>
              </a:tr>
              <a:tr h="30058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White</a:t>
                      </a: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 chocolate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9588704"/>
                  </a:ext>
                </a:extLst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3226526" y="4521132"/>
            <a:ext cx="274320" cy="27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542212" y="4521132"/>
            <a:ext cx="274320" cy="27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3857898" y="4521132"/>
            <a:ext cx="274320" cy="27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173583" y="4521132"/>
            <a:ext cx="274320" cy="27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226526" y="4852900"/>
            <a:ext cx="274320" cy="27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542212" y="4852900"/>
            <a:ext cx="274320" cy="27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3857898" y="4852900"/>
            <a:ext cx="274320" cy="27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836180" y="4783801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632" y="812339"/>
            <a:ext cx="1473398" cy="17793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C2FC74-D785-DA45-A8C8-C6CDB35535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1936" y="5795940"/>
            <a:ext cx="21336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82B7402-D6EB-F243-B975-484924D177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7636" y="2208727"/>
            <a:ext cx="9525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84FDC0F-281E-6B49-8E71-EBD8E88937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00570" y="3553000"/>
            <a:ext cx="16764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3B9F41C-E062-284B-9908-782BD579D7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41936" y="5013486"/>
            <a:ext cx="16764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8C5B9B9-06A6-9947-96D5-70A036727D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96791" y="4073405"/>
            <a:ext cx="3175000" cy="135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67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B82823A-58E8-E547-A1B4-1DC6EC63E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58" y="1188528"/>
            <a:ext cx="8178800" cy="5956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925849" y="1701997"/>
            <a:ext cx="1921947" cy="1965383"/>
            <a:chOff x="1757329" y="1701997"/>
            <a:chExt cx="1921947" cy="1965383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/>
            <a:srcRect t="25535" r="58497" b="6935"/>
            <a:stretch/>
          </p:blipFill>
          <p:spPr>
            <a:xfrm>
              <a:off x="1757329" y="1857645"/>
              <a:ext cx="1921947" cy="156936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2336202" y="1701997"/>
              <a:ext cx="1250743" cy="311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u="sng" dirty="0">
                  <a:latin typeface="KG Primary Penmanship" panose="02000506000000020003" pitchFamily="2" charset="0"/>
                </a:rPr>
                <a:t>Height of plant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670329" y="3328826"/>
              <a:ext cx="6682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Date</a:t>
              </a:r>
            </a:p>
          </p:txBody>
        </p:sp>
      </p:grpSp>
      <p:sp>
        <p:nvSpPr>
          <p:cNvPr id="5" name="Isosceles Triangle 4"/>
          <p:cNvSpPr/>
          <p:nvPr/>
        </p:nvSpPr>
        <p:spPr>
          <a:xfrm>
            <a:off x="7807154" y="964325"/>
            <a:ext cx="1697849" cy="1074142"/>
          </a:xfrm>
          <a:prstGeom prst="triangl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Isosceles Triangle 1"/>
          <p:cNvSpPr/>
          <p:nvPr/>
        </p:nvSpPr>
        <p:spPr>
          <a:xfrm>
            <a:off x="2060585" y="3753517"/>
            <a:ext cx="444137" cy="404949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6E11831-88C1-284D-8B90-128E1804C8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1624" y="2032873"/>
            <a:ext cx="32004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0A1826B-F123-CA4F-8405-F0A40F34E0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6274" y="4808226"/>
            <a:ext cx="4991100" cy="13589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33AEBA8-DDB8-124A-B45F-074D40F902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8637" y="3774091"/>
            <a:ext cx="1892300" cy="762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8CCFBFF-6C6A-F343-ACE4-279A5DE44B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07154" y="5703576"/>
            <a:ext cx="2006600" cy="92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63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0F367F6-B67D-5D45-9C24-B68B9D058E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22" y="1068307"/>
            <a:ext cx="8178800" cy="6121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23" r="52091"/>
          <a:stretch/>
        </p:blipFill>
        <p:spPr>
          <a:xfrm>
            <a:off x="1395789" y="1735083"/>
            <a:ext cx="2894785" cy="216915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5451" y="812509"/>
            <a:ext cx="1735054" cy="1735054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2050869" y="3801291"/>
            <a:ext cx="365760" cy="36576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F8E98B0-C683-6549-85B9-3ABB44B54E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5744" y="2115763"/>
            <a:ext cx="3187700" cy="8636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ABDF49D-22E5-694E-907B-770C4355F2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7575" y="3730832"/>
            <a:ext cx="2743200" cy="7747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AE5EF9B-2852-7146-B72C-18E851724A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71775" y="4761330"/>
            <a:ext cx="3911600" cy="13589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1EC9F81-4AB1-794C-BEDA-42CE2986D7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6728" y="5944228"/>
            <a:ext cx="21209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40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D75579-DA08-4241-9C93-3C4FB07F45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174" y="1165248"/>
            <a:ext cx="8178800" cy="5829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6" r="52091"/>
          <a:stretch/>
        </p:blipFill>
        <p:spPr>
          <a:xfrm>
            <a:off x="1395789" y="1765909"/>
            <a:ext cx="2894785" cy="2454112"/>
          </a:xfrm>
          <a:prstGeom prst="rect">
            <a:avLst/>
          </a:prstGeom>
        </p:spPr>
      </p:pic>
      <p:sp>
        <p:nvSpPr>
          <p:cNvPr id="7" name="Hexagon 6"/>
          <p:cNvSpPr/>
          <p:nvPr/>
        </p:nvSpPr>
        <p:spPr>
          <a:xfrm>
            <a:off x="7939079" y="986135"/>
            <a:ext cx="1438407" cy="1188990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40C1DA-E431-C24E-8639-C22109F60B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883" y="2327298"/>
            <a:ext cx="31877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AE94F83-817C-054C-B8F9-14BF50EDC1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0736" y="4142065"/>
            <a:ext cx="37211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C6049AA-8021-EE44-8CD9-7D5CCCE68E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7195" y="4937196"/>
            <a:ext cx="21336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C07CB9D-AE71-114A-9EBC-EE25AAC9D0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4486" y="5800796"/>
            <a:ext cx="2133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068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12762</TotalTime>
  <Words>147</Words>
  <Application>Microsoft Office PowerPoint</Application>
  <PresentationFormat>A4 Paper (210x297 mm)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Bariol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Jane Afford</cp:lastModifiedBy>
  <cp:revision>198</cp:revision>
  <dcterms:created xsi:type="dcterms:W3CDTF">2019-10-15T10:24:11Z</dcterms:created>
  <dcterms:modified xsi:type="dcterms:W3CDTF">2020-06-22T14:27:37Z</dcterms:modified>
</cp:coreProperties>
</file>