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  <p:sldId id="291" r:id="rId25"/>
    <p:sldId id="292" r:id="rId26"/>
    <p:sldId id="312" r:id="rId27"/>
    <p:sldId id="313" r:id="rId28"/>
    <p:sldId id="294" r:id="rId29"/>
    <p:sldId id="295" r:id="rId30"/>
    <p:sldId id="299" r:id="rId31"/>
    <p:sldId id="300" r:id="rId32"/>
    <p:sldId id="301" r:id="rId33"/>
    <p:sldId id="303" r:id="rId34"/>
    <p:sldId id="296" r:id="rId35"/>
    <p:sldId id="297" r:id="rId36"/>
    <p:sldId id="298" r:id="rId37"/>
    <p:sldId id="304" r:id="rId38"/>
    <p:sldId id="305" r:id="rId39"/>
    <p:sldId id="306" r:id="rId40"/>
    <p:sldId id="307" r:id="rId41"/>
    <p:sldId id="308" r:id="rId42"/>
    <p:sldId id="309" r:id="rId43"/>
    <p:sldId id="310" r:id="rId44"/>
    <p:sldId id="311" r:id="rId45"/>
    <p:sldId id="314" r:id="rId46"/>
    <p:sldId id="316" r:id="rId47"/>
    <p:sldId id="317" r:id="rId48"/>
    <p:sldId id="318" r:id="rId49"/>
    <p:sldId id="315" r:id="rId50"/>
    <p:sldId id="319" r:id="rId51"/>
    <p:sldId id="321" r:id="rId5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753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6/11/relationships/changesInfo" Target="changesInfos/changesInfo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Lodge" userId="d634b5c5-f352-4946-a5cb-fd82c93dff60" providerId="ADAL" clId="{7812AE23-C9C1-479C-933D-93A068B14D1F}"/>
    <pc:docChg chg="delSld">
      <pc:chgData name="Lisa Lodge" userId="d634b5c5-f352-4946-a5cb-fd82c93dff60" providerId="ADAL" clId="{7812AE23-C9C1-479C-933D-93A068B14D1F}" dt="2026-04-22T09:03:12.274" v="1" actId="2696"/>
      <pc:docMkLst>
        <pc:docMk/>
      </pc:docMkLst>
      <pc:sldChg chg="del">
        <pc:chgData name="Lisa Lodge" userId="d634b5c5-f352-4946-a5cb-fd82c93dff60" providerId="ADAL" clId="{7812AE23-C9C1-479C-933D-93A068B14D1F}" dt="2026-04-22T09:03:10.459" v="0" actId="2696"/>
        <pc:sldMkLst>
          <pc:docMk/>
          <pc:sldMk cId="679035489" sldId="279"/>
        </pc:sldMkLst>
      </pc:sldChg>
      <pc:sldChg chg="del">
        <pc:chgData name="Lisa Lodge" userId="d634b5c5-f352-4946-a5cb-fd82c93dff60" providerId="ADAL" clId="{7812AE23-C9C1-479C-933D-93A068B14D1F}" dt="2026-04-22T09:03:12.274" v="1" actId="2696"/>
        <pc:sldMkLst>
          <pc:docMk/>
          <pc:sldMk cId="3245167478" sldId="284"/>
        </pc:sldMkLst>
      </pc:sldChg>
    </pc:docChg>
  </pc:docChgLst>
  <pc:docChgLst>
    <pc:chgData name="Nur Khairunnisa Hassan" userId="7de2a77f-ef0c-4064-ae17-6969fba2cc5d" providerId="ADAL" clId="{34C0B1C0-7C15-49F5-BB6E-26073B8BA57A}"/>
    <pc:docChg chg="custSel modSld">
      <pc:chgData name="Nur Khairunnisa Hassan" userId="7de2a77f-ef0c-4064-ae17-6969fba2cc5d" providerId="ADAL" clId="{34C0B1C0-7C15-49F5-BB6E-26073B8BA57A}" dt="2026-04-22T08:55:05.168" v="2"/>
      <pc:docMkLst>
        <pc:docMk/>
      </pc:docMkLst>
      <pc:sldChg chg="addSp delSp modSp mod">
        <pc:chgData name="Nur Khairunnisa Hassan" userId="7de2a77f-ef0c-4064-ae17-6969fba2cc5d" providerId="ADAL" clId="{34C0B1C0-7C15-49F5-BB6E-26073B8BA57A}" dt="2026-04-22T08:55:05.168" v="2"/>
        <pc:sldMkLst>
          <pc:docMk/>
          <pc:sldMk cId="946847082" sldId="275"/>
        </pc:sldMkLst>
        <pc:picChg chg="del">
          <ac:chgData name="Nur Khairunnisa Hassan" userId="7de2a77f-ef0c-4064-ae17-6969fba2cc5d" providerId="ADAL" clId="{34C0B1C0-7C15-49F5-BB6E-26073B8BA57A}" dt="2026-04-22T08:55:02.306" v="0" actId="478"/>
          <ac:picMkLst>
            <pc:docMk/>
            <pc:sldMk cId="946847082" sldId="275"/>
            <ac:picMk id="3" creationId="{49701A91-0AB6-4F6A-E438-24158841AB96}"/>
          </ac:picMkLst>
        </pc:picChg>
        <pc:picChg chg="add mod">
          <ac:chgData name="Nur Khairunnisa Hassan" userId="7de2a77f-ef0c-4064-ae17-6969fba2cc5d" providerId="ADAL" clId="{34C0B1C0-7C15-49F5-BB6E-26073B8BA57A}" dt="2026-04-22T08:55:05.168" v="2"/>
          <ac:picMkLst>
            <pc:docMk/>
            <pc:sldMk cId="946847082" sldId="275"/>
            <ac:picMk id="4" creationId="{8B88F00E-AEE7-E073-43A9-117AC99C2EB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dnewsnetwork.org/ai-glasses-for-dementia-sees-objects-with-labels-projected-on-lenses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newsflare.com/video/849357/new-ai-glasses-for-dementia-sufferers-see-objects-and-project-prompts-onto-lense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newsflare.com/video/849357/new-ai-glasses-for-dementia-sufferers-see-objects-and-project-prompts-onto-lenses" TargetMode="External"/><Relationship Id="rId4" Type="http://schemas.openxmlformats.org/officeDocument/2006/relationships/hyperlink" Target="http://www.goodnewsnetwork.org/ai-glasses-for-dementia-sees-objects-with-labels-projected-on-lenses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instagram.com/picturenewsprimary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shine+jesus+shine&amp;rlz=1C1CHBF_en-GBGB1165GB1166&amp;oq=shine+jesus+shine&amp;gs_lcrp=EgZjaHJvbWUqDggAEEUYJxg7GIAEGIoFMg4IABBFGCcYOxiABBiKBTINCAEQABiRAhiABBiKBTIMCAIQABhDGIAEGIoFMg0IAxAAGJECGIAEGIoFMgwIBBAAGEMYgAQYigUyDQgFEAAYkQIYgAQYigUyDAgGEC4YFBiHAhiABDIGCAcQRRg90gEIMzk2MGowajmoAgawAgHxBckMKvAMXCYk&amp;sourceid=chrome&amp;ie=UTF-8#fpstate=ive&amp;vld=cid:e43f81b2,vid:E_i-GxtbD54,st:0" TargetMode="External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06B69D-EBE6-88B0-D80A-DB21A6E91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9BA22E-0663-04F5-9335-2FDC095EC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F1C7A0-F87B-13FB-D1E0-731F5B25B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7E0AF41-A3F0-B073-BE60-F897B536C4E4}"/>
              </a:ext>
            </a:extLst>
          </p:cNvPr>
          <p:cNvSpPr/>
          <p:nvPr/>
        </p:nvSpPr>
        <p:spPr>
          <a:xfrm>
            <a:off x="6909575" y="580839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FD4C050-3BEB-F967-8547-8DEE52AD2E4A}"/>
              </a:ext>
            </a:extLst>
          </p:cNvPr>
          <p:cNvSpPr/>
          <p:nvPr/>
        </p:nvSpPr>
        <p:spPr>
          <a:xfrm>
            <a:off x="6691999" y="6057187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7AC484A-9AA6-55D2-6CE8-028C0CF79CE6}"/>
              </a:ext>
            </a:extLst>
          </p:cNvPr>
          <p:cNvSpPr/>
          <p:nvPr/>
        </p:nvSpPr>
        <p:spPr>
          <a:xfrm>
            <a:off x="6758648" y="6444474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7B8A1B-ACB4-9782-119B-D563D1BF0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721B4E-26BA-DD9F-DD44-A4568FEF5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4FF5AE-3107-4005-1F67-CB0C471DD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AE5FC7-C83F-8D46-D79A-8FB9385950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F48298-FF90-FAE4-1167-2772F6CF5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560E89-B335-8519-4189-CF6D4F3C5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093431-1CAB-BCD2-7A95-FAFB3CE090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37FB706-3836-682F-2D95-42BEA255D7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5241B3-2B25-3552-43BA-58C71E782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95497B-0705-399F-86B5-A5405CB6E6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9DE324-E8EE-3F6B-2476-015744E7F6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B88F00E-AEE7-E073-43A9-117AC99C2E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F25EC1-AF27-AE5A-67F9-2AD99883F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FB6E6A-8495-9D95-FF7D-BBE06BDC7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78A6EE-4735-EE7F-411D-3FFDD435E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2778BD-168C-CA5E-2870-CAE8F84541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139BA52-DAC2-5E0F-62EE-CCFD85A2E85D}"/>
              </a:ext>
            </a:extLst>
          </p:cNvPr>
          <p:cNvSpPr/>
          <p:nvPr/>
        </p:nvSpPr>
        <p:spPr>
          <a:xfrm>
            <a:off x="7406349" y="2711852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1EC607E-BDAE-A01E-CDEB-E509278BDFDC}"/>
              </a:ext>
            </a:extLst>
          </p:cNvPr>
          <p:cNvSpPr/>
          <p:nvPr/>
        </p:nvSpPr>
        <p:spPr>
          <a:xfrm>
            <a:off x="7406348" y="1602880"/>
            <a:ext cx="3103607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F5634E3-1F94-136D-36CF-CA021438419D}"/>
              </a:ext>
            </a:extLst>
          </p:cNvPr>
          <p:cNvSpPr/>
          <p:nvPr/>
        </p:nvSpPr>
        <p:spPr>
          <a:xfrm>
            <a:off x="7406349" y="2236388"/>
            <a:ext cx="291169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F6A05B-0D40-B13B-E314-13783C91F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F0FBF65-2F09-070E-FF4A-401197E7FFF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C4AFFBF-4C1B-6BFE-0D6C-25A6D870666A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36D4BBA-E416-31A6-982D-FD6AF4C567DE}"/>
              </a:ext>
            </a:extLst>
          </p:cNvPr>
          <p:cNvSpPr/>
          <p:nvPr/>
        </p:nvSpPr>
        <p:spPr>
          <a:xfrm>
            <a:off x="8688245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DEBFD8E-8D4E-37F0-DB40-5FEE7BECF584}"/>
              </a:ext>
            </a:extLst>
          </p:cNvPr>
          <p:cNvSpPr/>
          <p:nvPr/>
        </p:nvSpPr>
        <p:spPr>
          <a:xfrm>
            <a:off x="9036216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B3CBFFC5-5C09-DBF0-B87E-DA8CBA91ED3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C112D8-EF14-BF06-6A77-3BAB7E351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75180A-A9FC-879F-2C25-F117F4694E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2E3A288-0755-3A21-87D6-6E7348A827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11" name="Rectangle 10">
            <a:hlinkClick r:id="rId4"/>
            <a:extLst>
              <a:ext uri="{FF2B5EF4-FFF2-40B4-BE49-F238E27FC236}">
                <a16:creationId xmlns:a16="http://schemas.microsoft.com/office/drawing/2014/main" id="{07B7F50B-A38E-45BC-8599-94A8A2F1B469}"/>
              </a:ext>
            </a:extLst>
          </p:cNvPr>
          <p:cNvSpPr/>
          <p:nvPr/>
        </p:nvSpPr>
        <p:spPr>
          <a:xfrm>
            <a:off x="8654801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5"/>
            <a:extLst>
              <a:ext uri="{FF2B5EF4-FFF2-40B4-BE49-F238E27FC236}">
                <a16:creationId xmlns:a16="http://schemas.microsoft.com/office/drawing/2014/main" id="{38D98EA3-AA3D-970E-3018-22C3AFE4E46E}"/>
              </a:ext>
            </a:extLst>
          </p:cNvPr>
          <p:cNvSpPr/>
          <p:nvPr/>
        </p:nvSpPr>
        <p:spPr>
          <a:xfrm>
            <a:off x="6809636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hlinkClick r:id="rId6"/>
            <a:extLst>
              <a:ext uri="{FF2B5EF4-FFF2-40B4-BE49-F238E27FC236}">
                <a16:creationId xmlns:a16="http://schemas.microsoft.com/office/drawing/2014/main" id="{E04BB2E8-28E1-FB26-E285-F7126D9CC046}"/>
              </a:ext>
            </a:extLst>
          </p:cNvPr>
          <p:cNvSpPr/>
          <p:nvPr/>
        </p:nvSpPr>
        <p:spPr>
          <a:xfrm>
            <a:off x="4818699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7CD9C3-EADE-F373-611D-FDEC78518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EE642AA-774E-DBFD-E935-30E1A7A193D6}"/>
              </a:ext>
            </a:extLst>
          </p:cNvPr>
          <p:cNvSpPr/>
          <p:nvPr/>
        </p:nvSpPr>
        <p:spPr>
          <a:xfrm>
            <a:off x="8654801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F1F5F0D-03C3-991E-5A82-E049A829BA5C}"/>
              </a:ext>
            </a:extLst>
          </p:cNvPr>
          <p:cNvSpPr/>
          <p:nvPr/>
        </p:nvSpPr>
        <p:spPr>
          <a:xfrm>
            <a:off x="6809636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AEDA7AF-CD00-8B26-8916-175583DC45E3}"/>
              </a:ext>
            </a:extLst>
          </p:cNvPr>
          <p:cNvSpPr/>
          <p:nvPr/>
        </p:nvSpPr>
        <p:spPr>
          <a:xfrm>
            <a:off x="4818699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82B6C5-7763-1802-3396-4D85CA9A0C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7E59893-5A01-6269-EAF2-990F12CE91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7851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E54ABD-3AE3-89E3-18F8-72921B758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660384-2AA0-9F4C-A33B-85B20C0564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3685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30F2DF-B01C-DAE7-8DBB-BC37AB6A7A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794141-27F6-95D3-B549-EBAE4DBEEF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3837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01ED50-9A99-83DE-6CCC-7FBD15E7A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CEAF40-36B6-7A37-2C01-6C6B8938F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2034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04A6E-4FC7-BD8A-C22F-38DDFB9BA1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A8041E-A337-8E81-C501-ABC9472E17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6879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545527-67D5-DF4F-0168-41D2C620C2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4DD90F-5B9E-2D80-9E51-FC2121717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5358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55ECE-2CE8-74FC-D5D3-86A51F59E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7DB349-1035-9AE7-E2D1-B23621B689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6119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B7F72B-75FA-F3DE-9922-56B8A1397F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E069FA-2BBE-5660-0D32-F9BBF28758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3633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D930D0-987B-5B08-7743-4B52877FC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948291-7DA8-5437-8787-9F513DDC63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1634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0B2ED3-C9D8-DCA8-D941-0A3406D47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E35AD1-705D-3B7D-426C-885428625F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0086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A9E742-7DCB-7F93-C3F8-62C161B33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1BD1B6-D674-0A3A-B3E6-FA7946AE16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242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A7D318-5F1A-9BE7-724A-C08F17AED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648864-9A0D-4B83-96B1-A41988AA8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3683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EE49B8-168B-8A27-E575-EC1DC41564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BF7A40-FCBF-EE93-9704-8C79080E5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5522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BDA775-3106-4F78-ED03-222F499B6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25E7A7-72A0-0B3D-C692-483760919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8592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191D84-FC9F-9C47-D0AD-D36FDD4B5A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6DE577-7A80-E4D0-8C29-2AEBFD47D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7093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599E6-5580-71FC-EE01-2A1E3FBA56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15C9A0-306A-E83C-9746-3EFE831C9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248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46D5C2-12FB-6E3F-636A-F4088642D7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FD3B47-4A98-B634-AD15-3305B3BAC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3016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6116CE-9663-7038-9DCE-76133C1BEE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489BB7-0734-8CF8-F96C-BFE90F1641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B03E4E83-69C5-4881-84D2-B11BD1F63E94}"/>
              </a:ext>
            </a:extLst>
          </p:cNvPr>
          <p:cNvSpPr/>
          <p:nvPr/>
        </p:nvSpPr>
        <p:spPr>
          <a:xfrm>
            <a:off x="2509229" y="3258960"/>
            <a:ext cx="1422692" cy="7034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43977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7DDE02-8569-D74E-0F3B-4C57A525D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D40FCD-80EA-61EC-0C59-78E22E0CE4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9089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A6E290-A1FD-F514-2DD0-D58B58A7C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91D8C5-CC79-1C53-D173-2730B48331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0329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14559D-B251-57BA-10A1-400A533B05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97D95E-71CD-5845-DB7C-DBD5F663C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919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744E02-87F3-13B8-06DC-DBC8BD692A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8EE23D-9FB5-E778-6BEE-1F07BD2A07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972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63D44-7E88-0BE9-3BCC-4DF6D888EA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9653D9-9E1A-1D6D-B60E-92A467932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65596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3E2F19-A4AF-EAFB-6CCB-6E468C449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9FEA7B-B8F4-0E0C-A200-2987D37BB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454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8AEA6A-1473-0D4E-1654-C2F1D5A6B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8B10F2-0F80-ECE3-BDF6-919BCA4A4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67091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81DBB3-5AD4-2515-9B85-2ED9189A0A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4D5765-A0B8-199D-E697-B429AEE8F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04541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92CDF2-9BA1-E75A-53FD-E4E5008C24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3C8E5B-F68A-0D2D-D804-9E415FEBB1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91241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530F55-88C3-F0F7-2B36-E05BF71521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BFD71E-14EB-72EC-D45A-41D22384E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993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2026-04-24 at 05 AM</Schedule_Date>
    <Delivery_Option xmlns="4aed504c-ebe7-463e-82c7-15fe6339b33a">Schedule Delivery</Delivery_Option>
    <Schedule_ID xmlns="4aed504c-ebe7-463e-82c7-15fe6339b33a">4899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A52EF05-3045-499E-B14C-B511BCB066CD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2006/documentManagement/types"/>
    <ds:schemaRef ds:uri="http://purl.org/dc/terms/"/>
    <ds:schemaRef ds:uri="http://schemas.microsoft.com/office/infopath/2007/PartnerControls"/>
    <ds:schemaRef ds:uri="44790e13-f532-45ba-883a-ea4e13c1e09a"/>
    <ds:schemaRef ds:uri="2bba036e-3261-42ff-ac2c-3ab430ee1e45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23</cp:revision>
  <dcterms:created xsi:type="dcterms:W3CDTF">2022-03-08T17:50:39Z</dcterms:created>
  <dcterms:modified xsi:type="dcterms:W3CDTF">2026-04-22T09:03:20Z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