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3866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525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9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6322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9250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668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7121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29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54662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69277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6299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4822CA-884E-4FEB-BF11-A0997BC652FE}" type="datetimeFigureOut">
              <a:rPr lang="en-GB" smtClean="0"/>
              <a:t>29/04/2020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9157F9-C1A0-44CB-88BE-94D49710BE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1380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39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0025"/>
            <a:ext cx="9144000" cy="6456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143784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38" y="0"/>
            <a:ext cx="89757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98843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913"/>
            <a:ext cx="9144000" cy="67325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50998136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4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50863"/>
            <a:ext cx="9144000" cy="5756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188102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5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9538"/>
            <a:ext cx="9144000" cy="66373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554345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6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4463"/>
            <a:ext cx="9144000" cy="65674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77128657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7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813" y="0"/>
            <a:ext cx="85867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8928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8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0338" y="0"/>
            <a:ext cx="882332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869307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09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"/>
            <a:ext cx="9144000" cy="66849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400805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0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563"/>
            <a:ext cx="9144000" cy="62388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83598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1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54000"/>
            <a:ext cx="9144000" cy="6350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65435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2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6363"/>
            <a:ext cx="9144000" cy="664368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9629874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IMAG0413"/>
          <p:cNvPicPr>
            <a:picLocks noGrp="1" noChangeAspect="1"/>
          </p:cNvPicPr>
          <p:nvPr isPhoto="1"/>
        </p:nvPicPr>
        <p:blipFill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875" y="0"/>
            <a:ext cx="88566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098882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On-screen Show (4:3)</PresentationFormat>
  <Paragraphs>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Joe Price</dc:creator>
  <cp:lastModifiedBy>Lucy Byrne</cp:lastModifiedBy>
  <cp:revision>2</cp:revision>
  <dcterms:created xsi:type="dcterms:W3CDTF">2016-07-03T18:41:49Z</dcterms:created>
  <dcterms:modified xsi:type="dcterms:W3CDTF">2020-04-29T15:46:47Z</dcterms:modified>
</cp:coreProperties>
</file>