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67" r:id="rId5"/>
    <p:sldId id="261" r:id="rId6"/>
    <p:sldId id="269" r:id="rId7"/>
    <p:sldId id="270" r:id="rId8"/>
    <p:sldId id="262" r:id="rId9"/>
    <p:sldId id="271" r:id="rId10"/>
    <p:sldId id="260" r:id="rId11"/>
    <p:sldId id="272" r:id="rId12"/>
    <p:sldId id="273" r:id="rId13"/>
    <p:sldId id="259" r:id="rId14"/>
    <p:sldId id="274" r:id="rId15"/>
    <p:sldId id="275" r:id="rId16"/>
    <p:sldId id="263" r:id="rId17"/>
    <p:sldId id="268" r:id="rId18"/>
    <p:sldId id="276" r:id="rId19"/>
  </p:sldIdLst>
  <p:sldSz cx="9144000" cy="6858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55B1E-4F30-4EBA-A467-0D27412E9B8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EC319-5B30-4572-83D1-4AD87909D60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en-GB" dirty="0"/>
              <a:t>Our window today…is to look at our country and understand better and be thankful for the values it has</a:t>
            </a:r>
          </a:p>
        </p:txBody>
      </p:sp>
      <p:pic>
        <p:nvPicPr>
          <p:cNvPr id="4" name="Content Placeholder 3" descr="Image result for window image clip art"/>
          <p:cNvPicPr>
            <a:picLocks noGrp="1"/>
          </p:cNvPicPr>
          <p:nvPr>
            <p:ph idx="1"/>
          </p:nvPr>
        </p:nvPicPr>
        <p:blipFill>
          <a:blip r:embed="rId2" cstate="print"/>
          <a:srcRect l="9325" r="4419" b="18636"/>
          <a:stretch>
            <a:fillRect/>
          </a:stretch>
        </p:blipFill>
        <p:spPr bwMode="auto">
          <a:xfrm>
            <a:off x="1259632" y="2132856"/>
            <a:ext cx="7056784" cy="417646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Do you know what the 4 British Values are that we focus on in school?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80806BD-BFFE-4531-B3A1-0C36BC2114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1837" y="1600200"/>
            <a:ext cx="7540325" cy="45259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????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Democracy</a:t>
            </a:r>
          </a:p>
          <a:p>
            <a:r>
              <a:rPr lang="en-GB" dirty="0"/>
              <a:t>Individual liberty</a:t>
            </a:r>
          </a:p>
          <a:p>
            <a:r>
              <a:rPr lang="en-GB" dirty="0"/>
              <a:t>Mutual respect</a:t>
            </a:r>
          </a:p>
          <a:p>
            <a:r>
              <a:rPr lang="en-GB" dirty="0"/>
              <a:t>Rule of law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9815B293-B41E-4D8C-A7FA-4CBF7A2B87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912" y="3086189"/>
            <a:ext cx="5093348" cy="30572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Our mirrors today are to see what these  4 British Values mean …</a:t>
            </a:r>
          </a:p>
        </p:txBody>
      </p:sp>
      <p:pic>
        <p:nvPicPr>
          <p:cNvPr id="4" name="Content Placeholder 3" descr="Image result for mirror image clip art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88840"/>
            <a:ext cx="7416824" cy="439248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Democracy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1740FDA-238F-4F4B-8A0F-9F5C996A51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7703" y="404664"/>
            <a:ext cx="7848594" cy="572149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9D2B620-8E9F-4B1E-9FA3-67936AD49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Democracy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8F78D94-3102-4898-8331-E30BBFBEF95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Adults get to vote for who runs the country</a:t>
            </a:r>
          </a:p>
          <a:p>
            <a:r>
              <a:rPr lang="en-GB" dirty="0"/>
              <a:t>If we don’t like what they do we can vote to get new leaders</a:t>
            </a:r>
          </a:p>
          <a:p>
            <a:r>
              <a:rPr lang="en-GB" dirty="0"/>
              <a:t>In some countries people do not get to choose who their leaders are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FA6ED3-4D78-4EFF-81A2-01B19899B69A}"/>
              </a:ext>
            </a:extLst>
          </p:cNvPr>
          <p:cNvSpPr txBox="1"/>
          <p:nvPr/>
        </p:nvSpPr>
        <p:spPr>
          <a:xfrm>
            <a:off x="5292080" y="4581128"/>
            <a:ext cx="2808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Here in school we have a school council that is a way of getting pupil voices heard about how you want things to be here</a:t>
            </a:r>
          </a:p>
        </p:txBody>
      </p:sp>
      <p:pic>
        <p:nvPicPr>
          <p:cNvPr id="1027" name="Picture 3" descr="IMG_20200925_124543192">
            <a:extLst>
              <a:ext uri="{FF2B5EF4-FFF2-40B4-BE49-F238E27FC236}">
                <a16:creationId xmlns:a16="http://schemas.microsoft.com/office/drawing/2014/main" id="{82BE4360-B8D8-4CCC-A8B9-3DE464BB9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673" y="1450111"/>
            <a:ext cx="3302720" cy="2770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6480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336216F-17F8-4DD8-BCFE-D8BE3280C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BD9BAA-77DA-40A0-B79D-879BE5442B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3FBC11-4994-42C1-8972-1A66DAA8D00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Here in school we have a school council that is a way of getting pupil voices heard about how you want things to be here</a:t>
            </a:r>
          </a:p>
          <a:p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BDFAEA8-C580-4E90-999B-E49B130E21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F98E11BC-CFF6-409D-90E7-68C27ABCF9C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676475" y="2492896"/>
            <a:ext cx="4041775" cy="2075043"/>
          </a:xfr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65E2424-035E-490F-83FB-EA43CEE27D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25" y="439738"/>
            <a:ext cx="816292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263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Individual liberty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Imagine….you never got to choose what to do ever…never got asked what you’d like to eat…or watch…or do?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72AFCB-E975-4E59-9C74-E3044DB6E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2859087"/>
            <a:ext cx="4467225" cy="37242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719D79-55DC-4537-9970-95A49F7B41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79" y="3429000"/>
            <a:ext cx="4035896" cy="316420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998D-02C6-491C-9EFF-F0B9115DD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EA4A36A-4282-4DCE-AE65-7FB5EEB1E8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41908" y="3212976"/>
            <a:ext cx="3721600" cy="32403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04C435C-3F76-4449-B7A1-66FE05950808}"/>
              </a:ext>
            </a:extLst>
          </p:cNvPr>
          <p:cNvSpPr txBox="1"/>
          <p:nvPr/>
        </p:nvSpPr>
        <p:spPr>
          <a:xfrm>
            <a:off x="480492" y="1628800"/>
            <a:ext cx="4235524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Some countries don’t let people make choices about their lives…some countries block social media like </a:t>
            </a:r>
            <a:r>
              <a:rPr lang="en-GB" sz="2400" dirty="0" err="1"/>
              <a:t>facebook</a:t>
            </a:r>
            <a:r>
              <a:rPr lang="en-GB" sz="2400" dirty="0"/>
              <a:t>…some won’t let people worship as they want to…</a:t>
            </a:r>
          </a:p>
          <a:p>
            <a:r>
              <a:rPr lang="en-GB" sz="2400" dirty="0"/>
              <a:t>Here we get lots of choices as we get older</a:t>
            </a:r>
          </a:p>
          <a:p>
            <a:r>
              <a:rPr lang="en-GB" sz="2400" dirty="0"/>
              <a:t>We are free to complain and choose new leaders</a:t>
            </a:r>
          </a:p>
          <a:p>
            <a:endParaRPr lang="en-GB" dirty="0"/>
          </a:p>
        </p:txBody>
      </p:sp>
      <p:pic>
        <p:nvPicPr>
          <p:cNvPr id="8" name="Content Placeholder 5">
            <a:extLst>
              <a:ext uri="{FF2B5EF4-FFF2-40B4-BE49-F238E27FC236}">
                <a16:creationId xmlns:a16="http://schemas.microsoft.com/office/drawing/2014/main" id="{8938DA2B-F42F-427A-9FAC-9E24632B0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8115" y="219975"/>
            <a:ext cx="3626373" cy="217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5964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Rule of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Close your eyes...imagine a world where there were no rules…imagine no traffic rules…no traffic lights…cars driving on either side of the road or pavement!!...no speed limits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297EF4-F75A-485D-8106-CEE8D2495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85" y="3688046"/>
            <a:ext cx="3843376" cy="2765290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EBD33FE-A404-46EE-84E3-C32C5C6B87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148" y="3700513"/>
            <a:ext cx="3410124" cy="204687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D2602E9-BE0A-4A8F-9109-01B644D2E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Rule of law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77E3C9-C720-4BE8-BFC7-C04F70F254E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Rules keep us all safe</a:t>
            </a:r>
          </a:p>
          <a:p>
            <a:r>
              <a:rPr lang="en-GB" dirty="0"/>
              <a:t>In some countries, where there is war, there seem to be no rules and people get away with doing bad things</a:t>
            </a:r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487151B-F2D7-40D5-B39C-FC23DAEECC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600201"/>
            <a:ext cx="4038600" cy="452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05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F23EB-E53D-49D9-86ED-B065B7FD2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F60BEE73-6C5F-4E40-A5F8-2DB3DAAD72C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771724"/>
            <a:ext cx="4038600" cy="2182915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5109AAE-B262-427A-9172-40F6B6F13CF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516268"/>
            <a:ext cx="4038600" cy="2693827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988D3F-8A16-4AB9-A0E5-133563984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325" y="439738"/>
            <a:ext cx="816292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7882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en-GB" dirty="0"/>
              <a:t>Mutual respect</a:t>
            </a:r>
          </a:p>
        </p:txBody>
      </p:sp>
      <p:pic>
        <p:nvPicPr>
          <p:cNvPr id="2050" name="Picture 1">
            <a:extLst>
              <a:ext uri="{FF2B5EF4-FFF2-40B4-BE49-F238E27FC236}">
                <a16:creationId xmlns:a16="http://schemas.microsoft.com/office/drawing/2014/main" id="{C8710717-C92A-4EF6-9206-9EDF11AE1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17638"/>
            <a:ext cx="4468130" cy="3946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IMG_20200925_124734735">
            <a:extLst>
              <a:ext uri="{FF2B5EF4-FFF2-40B4-BE49-F238E27FC236}">
                <a16:creationId xmlns:a16="http://schemas.microsoft.com/office/drawing/2014/main" id="{45520355-168C-4C82-B631-1C2B2FBE1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31" y="3645024"/>
            <a:ext cx="3179147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F6215D15-79DB-490F-97D7-7BB144687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638" y="4005065"/>
            <a:ext cx="2419350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8F2FD3D-1815-43DA-9AC7-C86511B2B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Mutual respect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C4BAAA4-0E49-43B0-ADE7-BDCFAC8628A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We are all different</a:t>
            </a:r>
          </a:p>
          <a:p>
            <a:r>
              <a:rPr lang="en-GB" dirty="0"/>
              <a:t>We are all unique</a:t>
            </a:r>
          </a:p>
          <a:p>
            <a:r>
              <a:rPr lang="en-GB" dirty="0"/>
              <a:t>We believe that everyone should be treated equally</a:t>
            </a:r>
          </a:p>
          <a:p>
            <a:r>
              <a:rPr lang="en-GB" dirty="0"/>
              <a:t>In some countries people are treated badly e.g. because of their skin colour and/or gender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88E1740-D966-48DB-BD19-38FF9AFE5F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4878" y="3599657"/>
            <a:ext cx="6532190" cy="1026346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1" name="Picture 2" descr="IMG_20200925_124513702">
            <a:extLst>
              <a:ext uri="{FF2B5EF4-FFF2-40B4-BE49-F238E27FC236}">
                <a16:creationId xmlns:a16="http://schemas.microsoft.com/office/drawing/2014/main" id="{91273ADC-464E-4866-B205-7EC7CF85B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3" y="2004220"/>
            <a:ext cx="3949099" cy="4121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5191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E65CE-869D-4E9B-B4B1-BE87E7C31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299923-1F6C-4493-A206-1C2086F9D3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16138"/>
            <a:ext cx="4038600" cy="4010025"/>
          </a:xfrm>
        </p:spPr>
        <p:txBody>
          <a:bodyPr/>
          <a:lstStyle/>
          <a:p>
            <a:r>
              <a:rPr lang="en-GB" dirty="0"/>
              <a:t>Here, we all get the same opportunities</a:t>
            </a:r>
          </a:p>
          <a:p>
            <a:r>
              <a:rPr lang="en-GB" dirty="0"/>
              <a:t>We learn about other religions and cultures</a:t>
            </a:r>
          </a:p>
          <a:p>
            <a:r>
              <a:rPr lang="en-GB" dirty="0"/>
              <a:t>We know not to be mean to people who are different</a:t>
            </a:r>
          </a:p>
          <a:p>
            <a:r>
              <a:rPr lang="en-GB" dirty="0"/>
              <a:t>We choose to be kind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2CAB01-D80E-44BC-86BD-C08CF0AD27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325" y="439738"/>
            <a:ext cx="8162925" cy="1676400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08B9B06-6117-4A42-9A05-D359180E70F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2281238"/>
            <a:ext cx="4038600" cy="413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434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remember the 4 values?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C5D290F-16B3-4FC4-81EC-434FCB05F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6775" y="1629569"/>
            <a:ext cx="3417193" cy="4467225"/>
          </a:xfrm>
          <a:prstGeom prst="rect">
            <a:avLst/>
          </a:prstGeom>
        </p:spPr>
      </p:pic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9ADCDAB8-3FBC-4ECE-9F68-F2B1A26AD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4679" y="1604595"/>
            <a:ext cx="3417193" cy="44672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Our door today…is to be grateful for these values…we need to play our part in keeping these values alive</a:t>
            </a:r>
          </a:p>
        </p:txBody>
      </p:sp>
      <p:pic>
        <p:nvPicPr>
          <p:cNvPr id="4" name="Content Placeholder 3" descr="Image result for opening door image clip art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988840"/>
            <a:ext cx="5328592" cy="367240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D3319-45BF-41F1-83B5-0235702B4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 fontScale="90000"/>
          </a:bodyPr>
          <a:lstStyle/>
          <a:p>
            <a:r>
              <a:rPr lang="en-GB" dirty="0"/>
              <a:t>So we’d like you to consider creating a poster we can use in your classroom – like Year 6 have done here on this PowerPoint.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8E27A-E65D-4AF2-96A5-17044820A4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Choose one value or all four</a:t>
            </a:r>
          </a:p>
          <a:p>
            <a:r>
              <a:rPr lang="en-GB" dirty="0"/>
              <a:t>Use your space well and have a mixture of words and pictures</a:t>
            </a:r>
          </a:p>
          <a:p>
            <a:endParaRPr lang="en-GB" dirty="0"/>
          </a:p>
          <a:p>
            <a:r>
              <a:rPr lang="en-GB" dirty="0"/>
              <a:t>Now let us pray</a:t>
            </a: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D17C9CAE-7FDD-4B81-A45C-51CC4B026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3896643"/>
            <a:ext cx="2267744" cy="272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404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443</Words>
  <Application>Microsoft Office PowerPoint</Application>
  <PresentationFormat>On-screen Show (4:3)</PresentationFormat>
  <Paragraphs>45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Our window today…is to look at our country and understand better and be thankful for the values it has</vt:lpstr>
      <vt:lpstr>Do you know what the 4 British Values are that we focus on in school?</vt:lpstr>
      <vt:lpstr>????</vt:lpstr>
      <vt:lpstr>Our mirrors today are to see what these  4 British Values mean …</vt:lpstr>
      <vt:lpstr>Democracy</vt:lpstr>
      <vt:lpstr>Democracy</vt:lpstr>
      <vt:lpstr>PowerPoint Presentation</vt:lpstr>
      <vt:lpstr>Individual liberty</vt:lpstr>
      <vt:lpstr>PowerPoint Presentation</vt:lpstr>
      <vt:lpstr>Rule of law</vt:lpstr>
      <vt:lpstr>Rule of law</vt:lpstr>
      <vt:lpstr>PowerPoint Presentation</vt:lpstr>
      <vt:lpstr>Mutual respect</vt:lpstr>
      <vt:lpstr>Mutual respect</vt:lpstr>
      <vt:lpstr>PowerPoint Presentation</vt:lpstr>
      <vt:lpstr>Can you remember the 4 values?</vt:lpstr>
      <vt:lpstr>Our door today…is to be grateful for these values…we need to play our part in keeping these values alive</vt:lpstr>
      <vt:lpstr>So we’d like you to consider creating a poster we can use in your classroom – like Year 6 have done here on this PowerPoint.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debor</dc:creator>
  <cp:lastModifiedBy>Deborah Lund</cp:lastModifiedBy>
  <cp:revision>15</cp:revision>
  <cp:lastPrinted>2020-09-07T21:44:42Z</cp:lastPrinted>
  <dcterms:created xsi:type="dcterms:W3CDTF">2019-01-07T23:56:12Z</dcterms:created>
  <dcterms:modified xsi:type="dcterms:W3CDTF">2020-10-18T19:32:34Z</dcterms:modified>
</cp:coreProperties>
</file>