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60" r:id="rId3"/>
    <p:sldId id="259" r:id="rId4"/>
    <p:sldId id="257" r:id="rId5"/>
    <p:sldId id="265" r:id="rId6"/>
    <p:sldId id="262" r:id="rId7"/>
    <p:sldId id="263" r:id="rId8"/>
    <p:sldId id="264" r:id="rId9"/>
    <p:sldId id="266" r:id="rId10"/>
    <p:sldId id="267" r:id="rId11"/>
    <p:sldId id="268" r:id="rId12"/>
    <p:sldId id="270" r:id="rId13"/>
    <p:sldId id="269" r:id="rId14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F1A525-EC69-4913-A3B4-9E0A0FE1C05B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058D4A-D2BE-468A-8634-26BA78DDAF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2264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03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06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735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355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540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315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172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23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0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076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58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8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FA2B79-9508-4D5A-A02E-DB865B57E2B8}" type="datetimeFigureOut">
              <a:rPr lang="en-GB" smtClean="0"/>
              <a:t>02/05/2017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BB56D7-25A5-4C8F-BA6E-AF436EBC62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1210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8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58" y="9158"/>
            <a:ext cx="9110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WEDNESDAY 17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FRIDAY 19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3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AY</a:t>
            </a:r>
            <a:endParaRPr lang="en-GB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48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331236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Taste of what we’ll be doing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30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758" y="9158"/>
            <a:ext cx="91102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WEDNESDAY 17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– FRIDAY 19</a:t>
            </a:r>
            <a:r>
              <a:rPr lang="en-GB" sz="3600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GB" sz="3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M</a:t>
            </a:r>
            <a:r>
              <a:rPr lang="en-GB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AY</a:t>
            </a:r>
            <a:endParaRPr lang="en-GB" sz="3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1" t="17773" r="6297" b="26758"/>
          <a:stretch/>
        </p:blipFill>
        <p:spPr bwMode="auto">
          <a:xfrm>
            <a:off x="66326" y="1014413"/>
            <a:ext cx="8989890" cy="4358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939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26" t="10887" r="31762" b="6250"/>
          <a:stretch/>
        </p:blipFill>
        <p:spPr bwMode="auto">
          <a:xfrm>
            <a:off x="2411760" y="182943"/>
            <a:ext cx="4752528" cy="6666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568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568952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/>
              <a:t>Please take particular note</a:t>
            </a:r>
          </a:p>
          <a:p>
            <a:pPr algn="ctr"/>
            <a:endParaRPr lang="en-GB" sz="3600" dirty="0"/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No mobile phones, computer games and electronic devices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No valuable jewellery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No aerosols</a:t>
            </a:r>
          </a:p>
          <a:p>
            <a:pPr marL="571500" indent="-571500">
              <a:buFont typeface="Arial" pitchFamily="34" charset="0"/>
              <a:buChar char="•"/>
            </a:pPr>
            <a:endParaRPr lang="en-GB" sz="3600" dirty="0" smtClean="0"/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Remember to bring bedding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Please name all clothes</a:t>
            </a:r>
          </a:p>
          <a:p>
            <a:pPr marL="571500" indent="-571500">
              <a:buFont typeface="Arial" pitchFamily="34" charset="0"/>
              <a:buChar char="•"/>
            </a:pPr>
            <a:r>
              <a:rPr lang="en-GB" sz="3600" dirty="0" smtClean="0"/>
              <a:t>Please bring suitable and adequate clothing and footwear. 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05983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dirty="0" smtClean="0"/>
              <a:t>Pocket Money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24744"/>
            <a:ext cx="8712968" cy="5001419"/>
          </a:xfrm>
        </p:spPr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Children are welcome to bring some money to spend in the shop – please keep it to a maximum of </a:t>
            </a:r>
            <a:r>
              <a:rPr lang="en-GB" dirty="0" smtClean="0"/>
              <a:t>£</a:t>
            </a:r>
            <a:r>
              <a:rPr lang="en-GB" dirty="0"/>
              <a:t>6</a:t>
            </a:r>
            <a:r>
              <a:rPr lang="en-GB" dirty="0" smtClean="0"/>
              <a:t> </a:t>
            </a:r>
            <a:endParaRPr lang="en-GB" dirty="0" smtClean="0"/>
          </a:p>
          <a:p>
            <a:pPr marL="0" indent="0" algn="ctr">
              <a:buNone/>
            </a:pPr>
            <a:r>
              <a:rPr lang="en-GB" dirty="0" smtClean="0"/>
              <a:t>Please put money into a named envelope and we’ll look after it.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7272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473"/>
            <a:ext cx="8229600" cy="545207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Shop prices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86" t="11088" r="33255" b="6856"/>
          <a:stretch/>
        </p:blipFill>
        <p:spPr bwMode="auto">
          <a:xfrm>
            <a:off x="163413" y="498222"/>
            <a:ext cx="4264571" cy="6334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27984" y="908720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20" t="11290" r="31735" b="6328"/>
          <a:stretch/>
        </p:blipFill>
        <p:spPr bwMode="auto">
          <a:xfrm>
            <a:off x="4503247" y="605182"/>
            <a:ext cx="4313969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06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568" y="344925"/>
            <a:ext cx="8208912" cy="13018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/>
              <a:t>Sleeping arrangements</a:t>
            </a:r>
          </a:p>
          <a:p>
            <a:pPr algn="ctr"/>
            <a:endParaRPr lang="en-GB" sz="2800" u="sng" dirty="0" smtClean="0"/>
          </a:p>
          <a:p>
            <a:pPr algn="ctr"/>
            <a:r>
              <a:rPr lang="en-GB" sz="2800" u="sng" dirty="0" smtClean="0"/>
              <a:t>Most children will be sleeping in  four-bedded rooms</a:t>
            </a:r>
          </a:p>
          <a:p>
            <a:pPr algn="ctr"/>
            <a:endParaRPr lang="en-GB" sz="2800" u="sng" dirty="0"/>
          </a:p>
          <a:p>
            <a:r>
              <a:rPr lang="en-GB" sz="2800" dirty="0" smtClean="0"/>
              <a:t>We have been allocated 6  four-bedded rooms and 1 six bedded room.</a:t>
            </a:r>
          </a:p>
          <a:p>
            <a:endParaRPr lang="en-GB" sz="2800" dirty="0"/>
          </a:p>
          <a:p>
            <a:r>
              <a:rPr lang="en-GB" sz="2800" dirty="0" smtClean="0"/>
              <a:t>We have staff bedrooms along the same corridor so will</a:t>
            </a:r>
          </a:p>
          <a:p>
            <a:r>
              <a:rPr lang="en-GB" sz="2800" dirty="0" smtClean="0"/>
              <a:t>be right there if there are any problems during the night.  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3830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Medication and contact numbers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23528" y="980728"/>
            <a:ext cx="8424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You will be given a form to fill in this evening to inform us of any medication your child may require throughout their stay.</a:t>
            </a:r>
          </a:p>
          <a:p>
            <a:r>
              <a:rPr lang="en-GB" sz="2400" dirty="0" smtClean="0"/>
              <a:t>Please either complete before you leave or send it back as soon as possible.</a:t>
            </a:r>
            <a:endParaRPr lang="en-GB" sz="2400" dirty="0"/>
          </a:p>
          <a:p>
            <a:endParaRPr lang="en-GB" sz="2400" dirty="0" smtClean="0"/>
          </a:p>
          <a:p>
            <a:r>
              <a:rPr lang="en-GB" sz="2400" dirty="0" smtClean="0"/>
              <a:t>Any medication must clearly named and handed to us on the morning of departure. </a:t>
            </a:r>
          </a:p>
          <a:p>
            <a:endParaRPr lang="en-GB" sz="2400" dirty="0" smtClean="0"/>
          </a:p>
          <a:p>
            <a:r>
              <a:rPr lang="en-GB" sz="2400" dirty="0" smtClean="0"/>
              <a:t>In the event of your child suffering from any minor aches and pains </a:t>
            </a:r>
            <a:r>
              <a:rPr lang="en-GB" sz="2400" dirty="0" err="1" smtClean="0"/>
              <a:t>eg</a:t>
            </a:r>
            <a:r>
              <a:rPr lang="en-GB" sz="2400" dirty="0" smtClean="0"/>
              <a:t> headaches</a:t>
            </a:r>
            <a:r>
              <a:rPr lang="en-GB" sz="2400" dirty="0" smtClean="0"/>
              <a:t>, we require a signature from you to allow us to administer  pain </a:t>
            </a:r>
            <a:r>
              <a:rPr lang="en-GB" sz="2400" dirty="0"/>
              <a:t>killers</a:t>
            </a:r>
            <a:r>
              <a:rPr lang="en-GB" sz="2400" dirty="0" smtClean="0"/>
              <a:t>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15120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en-GB" dirty="0" smtClean="0"/>
              <a:t>Day of departure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268760"/>
            <a:ext cx="8424936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                   On Wednesday the 17</a:t>
            </a:r>
            <a:r>
              <a:rPr lang="en-GB" baseline="30000" dirty="0" smtClean="0"/>
              <a:t>th</a:t>
            </a:r>
            <a:endParaRPr lang="en-GB" dirty="0" smtClean="0"/>
          </a:p>
          <a:p>
            <a:r>
              <a:rPr lang="en-GB" dirty="0" smtClean="0"/>
              <a:t>Please come to school at the normal time and children will be registered as usual.</a:t>
            </a:r>
          </a:p>
          <a:p>
            <a:r>
              <a:rPr lang="en-GB" dirty="0" smtClean="0"/>
              <a:t>Bags will be left in the school hall</a:t>
            </a:r>
          </a:p>
          <a:p>
            <a:r>
              <a:rPr lang="en-GB" dirty="0" smtClean="0"/>
              <a:t>Bedding should be in a named bag and left in hall. </a:t>
            </a:r>
          </a:p>
          <a:p>
            <a:r>
              <a:rPr lang="en-GB" dirty="0" smtClean="0"/>
              <a:t>Named medication to be handed to teachers</a:t>
            </a:r>
          </a:p>
          <a:p>
            <a:r>
              <a:rPr lang="en-GB" dirty="0" smtClean="0"/>
              <a:t>Pocket money  will be collected for safe keeping</a:t>
            </a:r>
          </a:p>
          <a:p>
            <a:r>
              <a:rPr lang="en-GB" dirty="0" smtClean="0"/>
              <a:t>Children need a packed lunch 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325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Friday 19th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dirty="0" smtClean="0"/>
              <a:t>We leave the centre in Preston at about 2.00pm</a:t>
            </a:r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We </a:t>
            </a:r>
            <a:r>
              <a:rPr lang="en-GB" dirty="0" smtClean="0"/>
              <a:t>hope to </a:t>
            </a:r>
            <a:r>
              <a:rPr lang="en-GB" dirty="0" smtClean="0"/>
              <a:t>be back at school for </a:t>
            </a:r>
            <a:r>
              <a:rPr lang="en-GB" dirty="0" smtClean="0"/>
              <a:t>3.20</a:t>
            </a:r>
            <a:r>
              <a:rPr lang="en-GB" dirty="0"/>
              <a:t> </a:t>
            </a:r>
            <a:r>
              <a:rPr lang="en-GB" dirty="0" smtClean="0"/>
              <a:t>(we will inform school if there are any delays)</a:t>
            </a:r>
            <a:endParaRPr lang="en-GB" dirty="0" smtClean="0"/>
          </a:p>
          <a:p>
            <a:pPr>
              <a:buFont typeface="Wingdings" pitchFamily="2" charset="2"/>
              <a:buChar char="§"/>
            </a:pPr>
            <a:r>
              <a:rPr lang="en-GB" dirty="0" smtClean="0"/>
              <a:t>Children will need collecting as they will have a lot to carry.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1764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446449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Please see any one of us if you have any concerns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Mrs Edward</a:t>
            </a:r>
            <a:br>
              <a:rPr lang="en-GB" dirty="0" smtClean="0"/>
            </a:br>
            <a:r>
              <a:rPr lang="en-GB" dirty="0" smtClean="0"/>
              <a:t> Mrs Bond</a:t>
            </a:r>
            <a:br>
              <a:rPr lang="en-GB" dirty="0" smtClean="0"/>
            </a:br>
            <a:r>
              <a:rPr lang="en-GB" dirty="0" smtClean="0"/>
              <a:t>Mrs </a:t>
            </a:r>
            <a:r>
              <a:rPr lang="en-GB" dirty="0" smtClean="0"/>
              <a:t>Lund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497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0688"/>
            <a:ext cx="806489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6000" dirty="0" smtClean="0"/>
          </a:p>
          <a:p>
            <a:pPr algn="ctr"/>
            <a:r>
              <a:rPr lang="en-GB" sz="6000" dirty="0" smtClean="0"/>
              <a:t>Look out for photos on the website throughout our stay.</a:t>
            </a:r>
            <a:endParaRPr lang="en-GB" sz="60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120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339</Words>
  <Application>Microsoft Office PowerPoint</Application>
  <PresentationFormat>On-screen Show (4:3)</PresentationFormat>
  <Paragraphs>65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 Taste of what we’ll be doing   </vt:lpstr>
      <vt:lpstr>PowerPoint Presentation</vt:lpstr>
      <vt:lpstr>PowerPoint Presentation</vt:lpstr>
      <vt:lpstr>PowerPoint Presentation</vt:lpstr>
      <vt:lpstr>Pocket Money</vt:lpstr>
      <vt:lpstr>Shop prices</vt:lpstr>
      <vt:lpstr>PowerPoint Presentation</vt:lpstr>
      <vt:lpstr>Medication and contact numbers</vt:lpstr>
      <vt:lpstr>Day of departure</vt:lpstr>
      <vt:lpstr>Friday 19th</vt:lpstr>
      <vt:lpstr>  Please see any one of us if you have any concerns  Mrs Edward  Mrs Bond Mrs Lund  </vt:lpstr>
      <vt:lpstr>PowerPoint Presentation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SPPS</cp:lastModifiedBy>
  <cp:revision>20</cp:revision>
  <cp:lastPrinted>2017-05-02T11:22:50Z</cp:lastPrinted>
  <dcterms:created xsi:type="dcterms:W3CDTF">2017-04-30T19:06:30Z</dcterms:created>
  <dcterms:modified xsi:type="dcterms:W3CDTF">2017-05-02T11:38:15Z</dcterms:modified>
</cp:coreProperties>
</file>